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62" r:id="rId1"/>
  </p:sldMasterIdLst>
  <p:notesMasterIdLst>
    <p:notesMasterId r:id="rId21"/>
  </p:notesMasterIdLst>
  <p:handoutMasterIdLst>
    <p:handoutMasterId r:id="rId22"/>
  </p:handoutMasterIdLst>
  <p:sldIdLst>
    <p:sldId id="256" r:id="rId2"/>
    <p:sldId id="312" r:id="rId3"/>
    <p:sldId id="257" r:id="rId4"/>
    <p:sldId id="267" r:id="rId5"/>
    <p:sldId id="306" r:id="rId6"/>
    <p:sldId id="333" r:id="rId7"/>
    <p:sldId id="334" r:id="rId8"/>
    <p:sldId id="336" r:id="rId9"/>
    <p:sldId id="339" r:id="rId10"/>
    <p:sldId id="311" r:id="rId11"/>
    <p:sldId id="313" r:id="rId12"/>
    <p:sldId id="331" r:id="rId13"/>
    <p:sldId id="324" r:id="rId14"/>
    <p:sldId id="316" r:id="rId15"/>
    <p:sldId id="318" r:id="rId16"/>
    <p:sldId id="323" r:id="rId17"/>
    <p:sldId id="337" r:id="rId18"/>
    <p:sldId id="338" r:id="rId19"/>
    <p:sldId id="325" r:id="rId20"/>
  </p:sldIdLst>
  <p:sldSz cx="9144000" cy="6858000" type="screen4x3"/>
  <p:notesSz cx="6797675" cy="987266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86559" autoAdjust="0"/>
  </p:normalViewPr>
  <p:slideViewPr>
    <p:cSldViewPr>
      <p:cViewPr varScale="1">
        <p:scale>
          <a:sx n="96" d="100"/>
          <a:sy n="96" d="100"/>
        </p:scale>
        <p:origin x="195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2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7FBB073-88D3-6C1C-899C-FBDD2923D3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230916D-53F4-878A-6C99-EE943BF330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fld id="{39FF2F2E-8C36-4058-9A5D-C47295C8D66B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86034A5-07DB-AB91-501A-5E1E1E97C4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9E0BB6B-50D5-02AF-9A66-884F6D4365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8CB97DA-5249-4383-BD49-938948A12FF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307C9B2-D6EA-F0E7-1E1E-5343950F10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7D07E4E-26E5-AE0F-9388-9768C3A2018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fld id="{7F1406E4-17AC-4B7B-9EC1-3922CAF6A748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CF0CC916-754E-3460-33EB-2FAEFE3D12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A5A23A67-2F8B-2B01-D738-B052E8292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689475"/>
            <a:ext cx="5438775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3BD5F31-B95A-E33F-6897-F110CFBD422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C0CBBA-4682-C754-A6C3-7BF2F80A4B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06A52C5-02BA-412A-83B9-E5047355D94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Imagem de Slide 1">
            <a:extLst>
              <a:ext uri="{FF2B5EF4-FFF2-40B4-BE49-F238E27FC236}">
                <a16:creationId xmlns:a16="http://schemas.microsoft.com/office/drawing/2014/main" id="{22AF3B8E-2008-58F6-1223-62FF9B9A1D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Espaço Reservado para Anotações 2">
            <a:extLst>
              <a:ext uri="{FF2B5EF4-FFF2-40B4-BE49-F238E27FC236}">
                <a16:creationId xmlns:a16="http://schemas.microsoft.com/office/drawing/2014/main" id="{4338451C-FAE8-DE96-2AC9-667281DDDE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20484" name="Espaço Reservado para Número de Slide 3">
            <a:extLst>
              <a:ext uri="{FF2B5EF4-FFF2-40B4-BE49-F238E27FC236}">
                <a16:creationId xmlns:a16="http://schemas.microsoft.com/office/drawing/2014/main" id="{FB28BC0F-CD9E-D85F-BC2A-9F69BC02A1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FB9057-4CF5-4065-BE42-5072311C3DDE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Imagem de Slide 1">
            <a:extLst>
              <a:ext uri="{FF2B5EF4-FFF2-40B4-BE49-F238E27FC236}">
                <a16:creationId xmlns:a16="http://schemas.microsoft.com/office/drawing/2014/main" id="{20108AB4-D9D3-CFFA-152C-B4B72EAEF01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Espaço Reservado para Anotações 2">
            <a:extLst>
              <a:ext uri="{FF2B5EF4-FFF2-40B4-BE49-F238E27FC236}">
                <a16:creationId xmlns:a16="http://schemas.microsoft.com/office/drawing/2014/main" id="{9F45B6FF-2462-4E16-5F08-DCFE1DF65B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2532" name="Espaço Reservado para Número de Slide 3">
            <a:extLst>
              <a:ext uri="{FF2B5EF4-FFF2-40B4-BE49-F238E27FC236}">
                <a16:creationId xmlns:a16="http://schemas.microsoft.com/office/drawing/2014/main" id="{E12A1CD9-1908-80D1-740F-787009CF17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10FA3F-0613-4F72-8B34-5067899B0268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8D775-A442-DFB0-9533-C6A397460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Imagem de Slide 1">
            <a:extLst>
              <a:ext uri="{FF2B5EF4-FFF2-40B4-BE49-F238E27FC236}">
                <a16:creationId xmlns:a16="http://schemas.microsoft.com/office/drawing/2014/main" id="{BB9AC831-EB6F-84A2-4C5E-EE07E1563C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Espaço Reservado para Anotações 2">
            <a:extLst>
              <a:ext uri="{FF2B5EF4-FFF2-40B4-BE49-F238E27FC236}">
                <a16:creationId xmlns:a16="http://schemas.microsoft.com/office/drawing/2014/main" id="{18AE0E22-3DE8-6BB8-1C30-3E89F795DBF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2532" name="Espaço Reservado para Número de Slide 3">
            <a:extLst>
              <a:ext uri="{FF2B5EF4-FFF2-40B4-BE49-F238E27FC236}">
                <a16:creationId xmlns:a16="http://schemas.microsoft.com/office/drawing/2014/main" id="{24C37499-6769-AC6D-042E-01508D346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10FA3F-0613-4F72-8B34-5067899B0268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066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>
            <a:extLst>
              <a:ext uri="{FF2B5EF4-FFF2-40B4-BE49-F238E27FC236}">
                <a16:creationId xmlns:a16="http://schemas.microsoft.com/office/drawing/2014/main" id="{E03EEC84-703A-B2E1-7EB9-8672E01ED95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61175"/>
            <a:chOff x="0" y="0"/>
            <a:chExt cx="9144000" cy="6860799"/>
          </a:xfrm>
        </p:grpSpPr>
        <p:sp>
          <p:nvSpPr>
            <p:cNvPr id="5" name="Rectangle 7">
              <a:extLst>
                <a:ext uri="{FF2B5EF4-FFF2-40B4-BE49-F238E27FC236}">
                  <a16:creationId xmlns:a16="http://schemas.microsoft.com/office/drawing/2014/main" id="{6BDEC481-21C1-03A3-87B0-B0E6A842861E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6" name="Oval 8">
              <a:extLst>
                <a:ext uri="{FF2B5EF4-FFF2-40B4-BE49-F238E27FC236}">
                  <a16:creationId xmlns:a16="http://schemas.microsoft.com/office/drawing/2014/main" id="{B5ACAD6F-60B1-43FB-C276-249DB36AD14B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7" name="Oval 11">
              <a:extLst>
                <a:ext uri="{FF2B5EF4-FFF2-40B4-BE49-F238E27FC236}">
                  <a16:creationId xmlns:a16="http://schemas.microsoft.com/office/drawing/2014/main" id="{95A24545-25B6-8845-E8A2-70277F2EAB10}"/>
                </a:ext>
              </a:extLst>
            </p:cNvPr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8" name="Oval 12">
              <a:extLst>
                <a:ext uri="{FF2B5EF4-FFF2-40B4-BE49-F238E27FC236}">
                  <a16:creationId xmlns:a16="http://schemas.microsoft.com/office/drawing/2014/main" id="{62839D9B-1F80-B9E0-44C7-C9D4DFD91EA5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9" name="Oval 13">
              <a:extLst>
                <a:ext uri="{FF2B5EF4-FFF2-40B4-BE49-F238E27FC236}">
                  <a16:creationId xmlns:a16="http://schemas.microsoft.com/office/drawing/2014/main" id="{FC1E5DF9-5EE6-0388-6A37-BE3C00719426}"/>
                </a:ext>
              </a:extLst>
            </p:cNvPr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0" name="Oval 14">
              <a:extLst>
                <a:ext uri="{FF2B5EF4-FFF2-40B4-BE49-F238E27FC236}">
                  <a16:creationId xmlns:a16="http://schemas.microsoft.com/office/drawing/2014/main" id="{BE92955F-7E97-37E8-69FF-BF6897A3C849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DD1888E-A5F8-7417-42F5-0C6F7053A1D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6858000 h 4320"/>
                <a:gd name="T4" fmla="*/ 9144000 w 5760"/>
                <a:gd name="T5" fmla="*/ 6858000 h 4320"/>
                <a:gd name="T6" fmla="*/ 9144000 w 5760"/>
                <a:gd name="T7" fmla="*/ 0 h 4320"/>
                <a:gd name="T8" fmla="*/ 0 w 5760"/>
                <a:gd name="T9" fmla="*/ 0 h 4320"/>
                <a:gd name="T10" fmla="*/ 8642350 w 5760"/>
                <a:gd name="T11" fmla="*/ 6356350 h 4320"/>
                <a:gd name="T12" fmla="*/ 514350 w 5760"/>
                <a:gd name="T13" fmla="*/ 6356350 h 4320"/>
                <a:gd name="T14" fmla="*/ 514350 w 5760"/>
                <a:gd name="T15" fmla="*/ 514350 h 4320"/>
                <a:gd name="T16" fmla="*/ 8642350 w 5760"/>
                <a:gd name="T17" fmla="*/ 514350 h 4320"/>
                <a:gd name="T18" fmla="*/ 8642350 w 5760"/>
                <a:gd name="T19" fmla="*/ 6356350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2" name="Rectangle 10">
            <a:extLst>
              <a:ext uri="{FF2B5EF4-FFF2-40B4-BE49-F238E27FC236}">
                <a16:creationId xmlns:a16="http://schemas.microsoft.com/office/drawing/2014/main" id="{EF971ACB-6D20-DB0B-1855-907B460087B4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3"/>
            <a:ext cx="5917679" cy="2554983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9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D5164760-2708-3E43-7DD9-802FB53ECCF7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 rot="5400000">
            <a:off x="7477125" y="1828800"/>
            <a:ext cx="990600" cy="228600"/>
          </a:xfrm>
        </p:spPr>
        <p:txBody>
          <a:bodyPr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6B13A05-5369-4881-8EE8-B387B88C3823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75640DCF-F7D0-4D27-0E4E-58B0D25C2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494" y="3264694"/>
            <a:ext cx="3859212" cy="22860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63AE02B-EE01-8B83-DA81-3C196373A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3DC0E16-C344-4DFB-96A0-7F12BB7F301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61516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CA5C4-530E-8712-1734-599288417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E6818-DFFD-47D3-9BFB-DC603F4905C8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CE7BD-6C7D-5399-DF0B-535135A7F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C15869-219B-306F-DE6B-94C717723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9EDD4-3045-40FB-8C4E-F331F1AC0AF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43644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>
            <a:extLst>
              <a:ext uri="{FF2B5EF4-FFF2-40B4-BE49-F238E27FC236}">
                <a16:creationId xmlns:a16="http://schemas.microsoft.com/office/drawing/2014/main" id="{04777E2F-C41A-83AB-CC16-588CD8622ED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61175"/>
            <a:chOff x="0" y="0"/>
            <a:chExt cx="9144000" cy="6860799"/>
          </a:xfrm>
        </p:grpSpPr>
        <p:sp>
          <p:nvSpPr>
            <p:cNvPr id="5" name="Rectangle 11">
              <a:extLst>
                <a:ext uri="{FF2B5EF4-FFF2-40B4-BE49-F238E27FC236}">
                  <a16:creationId xmlns:a16="http://schemas.microsoft.com/office/drawing/2014/main" id="{D380B2F3-138A-8DF3-347A-962A88A8E7E3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2">
              <a:extLst>
                <a:ext uri="{FF2B5EF4-FFF2-40B4-BE49-F238E27FC236}">
                  <a16:creationId xmlns:a16="http://schemas.microsoft.com/office/drawing/2014/main" id="{9EB3D4FF-E7A9-97F9-0119-5F2CAF509CB2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3">
              <a:extLst>
                <a:ext uri="{FF2B5EF4-FFF2-40B4-BE49-F238E27FC236}">
                  <a16:creationId xmlns:a16="http://schemas.microsoft.com/office/drawing/2014/main" id="{73DB3C7E-B267-5CB2-54A7-63FBF393D469}"/>
                </a:ext>
              </a:extLst>
            </p:cNvPr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5">
              <a:extLst>
                <a:ext uri="{FF2B5EF4-FFF2-40B4-BE49-F238E27FC236}">
                  <a16:creationId xmlns:a16="http://schemas.microsoft.com/office/drawing/2014/main" id="{D994DE95-5C6D-E9AA-406E-A11F9AB57405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6">
              <a:extLst>
                <a:ext uri="{FF2B5EF4-FFF2-40B4-BE49-F238E27FC236}">
                  <a16:creationId xmlns:a16="http://schemas.microsoft.com/office/drawing/2014/main" id="{79732114-65B3-58DF-E7FE-125EC374031C}"/>
                </a:ext>
              </a:extLst>
            </p:cNvPr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7">
              <a:extLst>
                <a:ext uri="{FF2B5EF4-FFF2-40B4-BE49-F238E27FC236}">
                  <a16:creationId xmlns:a16="http://schemas.microsoft.com/office/drawing/2014/main" id="{7B5533CB-DDDC-F37B-2DDB-CABB2665B052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075FC65-6C5E-2750-5D5E-85661CA3CF9C}"/>
                </a:ext>
              </a:extLst>
            </p:cNvPr>
            <p:cNvSpPr>
              <a:spLocks/>
            </p:cNvSpPr>
            <p:nvPr/>
          </p:nvSpPr>
          <p:spPr bwMode="gray">
            <a:xfrm rot="-5912394">
              <a:off x="3320102" y="1458373"/>
              <a:ext cx="2377690" cy="317748"/>
            </a:xfrm>
            <a:custGeom>
              <a:avLst/>
              <a:gdLst>
                <a:gd name="T0" fmla="*/ 20210 w 10000"/>
                <a:gd name="T1" fmla="*/ 152058 h 5291"/>
                <a:gd name="T2" fmla="*/ 2367704 w 10000"/>
                <a:gd name="T3" fmla="*/ 317748 h 5291"/>
                <a:gd name="T4" fmla="*/ 2377690 w 10000"/>
                <a:gd name="T5" fmla="*/ 0 h 5291"/>
                <a:gd name="T6" fmla="*/ 2377690 w 10000"/>
                <a:gd name="T7" fmla="*/ 0 h 5291"/>
                <a:gd name="T8" fmla="*/ 2298513 w 10000"/>
                <a:gd name="T9" fmla="*/ 12251 h 5291"/>
                <a:gd name="T10" fmla="*/ 2219336 w 10000"/>
                <a:gd name="T11" fmla="*/ 24022 h 5291"/>
                <a:gd name="T12" fmla="*/ 2140159 w 10000"/>
                <a:gd name="T13" fmla="*/ 35432 h 5291"/>
                <a:gd name="T14" fmla="*/ 2060744 w 10000"/>
                <a:gd name="T15" fmla="*/ 45221 h 5291"/>
                <a:gd name="T16" fmla="*/ 1981329 w 10000"/>
                <a:gd name="T17" fmla="*/ 55070 h 5291"/>
                <a:gd name="T18" fmla="*/ 1901914 w 10000"/>
                <a:gd name="T19" fmla="*/ 64318 h 5291"/>
                <a:gd name="T20" fmla="*/ 1823450 w 10000"/>
                <a:gd name="T21" fmla="*/ 72185 h 5291"/>
                <a:gd name="T22" fmla="*/ 1743560 w 10000"/>
                <a:gd name="T23" fmla="*/ 79572 h 5291"/>
                <a:gd name="T24" fmla="*/ 1664383 w 10000"/>
                <a:gd name="T25" fmla="*/ 86478 h 5291"/>
                <a:gd name="T26" fmla="*/ 1586633 w 10000"/>
                <a:gd name="T27" fmla="*/ 92364 h 5291"/>
                <a:gd name="T28" fmla="*/ 1507455 w 10000"/>
                <a:gd name="T29" fmla="*/ 98249 h 5291"/>
                <a:gd name="T30" fmla="*/ 1429705 w 10000"/>
                <a:gd name="T31" fmla="*/ 103234 h 5291"/>
                <a:gd name="T32" fmla="*/ 1351955 w 10000"/>
                <a:gd name="T33" fmla="*/ 107137 h 5291"/>
                <a:gd name="T34" fmla="*/ 1274204 w 10000"/>
                <a:gd name="T35" fmla="*/ 111101 h 5291"/>
                <a:gd name="T36" fmla="*/ 1197405 w 10000"/>
                <a:gd name="T37" fmla="*/ 114464 h 5291"/>
                <a:gd name="T38" fmla="*/ 1121556 w 10000"/>
                <a:gd name="T39" fmla="*/ 116986 h 5291"/>
                <a:gd name="T40" fmla="*/ 1045233 w 10000"/>
                <a:gd name="T41" fmla="*/ 118908 h 5291"/>
                <a:gd name="T42" fmla="*/ 969860 w 10000"/>
                <a:gd name="T43" fmla="*/ 120890 h 5291"/>
                <a:gd name="T44" fmla="*/ 895438 w 10000"/>
                <a:gd name="T45" fmla="*/ 121850 h 5291"/>
                <a:gd name="T46" fmla="*/ 821254 w 10000"/>
                <a:gd name="T47" fmla="*/ 122871 h 5291"/>
                <a:gd name="T48" fmla="*/ 747784 w 10000"/>
                <a:gd name="T49" fmla="*/ 123292 h 5291"/>
                <a:gd name="T50" fmla="*/ 675026 w 10000"/>
                <a:gd name="T51" fmla="*/ 122871 h 5291"/>
                <a:gd name="T52" fmla="*/ 603220 w 10000"/>
                <a:gd name="T53" fmla="*/ 122871 h 5291"/>
                <a:gd name="T54" fmla="*/ 532127 w 10000"/>
                <a:gd name="T55" fmla="*/ 121850 h 5291"/>
                <a:gd name="T56" fmla="*/ 461985 w 10000"/>
                <a:gd name="T57" fmla="*/ 120349 h 5291"/>
                <a:gd name="T58" fmla="*/ 393032 w 10000"/>
                <a:gd name="T59" fmla="*/ 118908 h 5291"/>
                <a:gd name="T60" fmla="*/ 325268 w 10000"/>
                <a:gd name="T61" fmla="*/ 117406 h 5291"/>
                <a:gd name="T62" fmla="*/ 257979 w 10000"/>
                <a:gd name="T63" fmla="*/ 115004 h 5291"/>
                <a:gd name="T64" fmla="*/ 191642 w 10000"/>
                <a:gd name="T65" fmla="*/ 112482 h 5291"/>
                <a:gd name="T66" fmla="*/ 126731 w 10000"/>
                <a:gd name="T67" fmla="*/ 110080 h 5291"/>
                <a:gd name="T68" fmla="*/ 0 w 10000"/>
                <a:gd name="T69" fmla="*/ 103654 h 5291"/>
                <a:gd name="T70" fmla="*/ 20210 w 10000"/>
                <a:gd name="T71" fmla="*/ 152058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4AF6C7EC-14B7-167F-3F19-E0339B10610B}"/>
                </a:ext>
              </a:extLst>
            </p:cNvPr>
            <p:cNvSpPr>
              <a:spLocks/>
            </p:cNvSpPr>
            <p:nvPr/>
          </p:nvSpPr>
          <p:spPr bwMode="gray">
            <a:xfrm rot="-5400000">
              <a:off x="3105027" y="1765596"/>
              <a:ext cx="5995993" cy="3326809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391674 h 2752"/>
                <a:gd name="T4" fmla="*/ 0 w 4960"/>
                <a:gd name="T5" fmla="*/ 2408068 h 2752"/>
                <a:gd name="T6" fmla="*/ 0 w 4960"/>
                <a:gd name="T7" fmla="*/ 3326809 h 2752"/>
                <a:gd name="T8" fmla="*/ 5995993 w 4960"/>
                <a:gd name="T9" fmla="*/ 3326809 h 2752"/>
                <a:gd name="T10" fmla="*/ 5995993 w 4960"/>
                <a:gd name="T11" fmla="*/ 2408068 h 2752"/>
                <a:gd name="T12" fmla="*/ 5995993 w 4960"/>
                <a:gd name="T13" fmla="*/ 391674 h 2752"/>
                <a:gd name="T14" fmla="*/ 5995993 w 4960"/>
                <a:gd name="T15" fmla="*/ 0 h 2752"/>
                <a:gd name="T16" fmla="*/ 5995993 w 4960"/>
                <a:gd name="T17" fmla="*/ 0 h 2752"/>
                <a:gd name="T18" fmla="*/ 5722788 w 4960"/>
                <a:gd name="T19" fmla="*/ 41102 h 2752"/>
                <a:gd name="T20" fmla="*/ 5452002 w 4960"/>
                <a:gd name="T21" fmla="*/ 77368 h 2752"/>
                <a:gd name="T22" fmla="*/ 5178797 w 4960"/>
                <a:gd name="T23" fmla="*/ 108798 h 2752"/>
                <a:gd name="T24" fmla="*/ 4908010 w 4960"/>
                <a:gd name="T25" fmla="*/ 137811 h 2752"/>
                <a:gd name="T26" fmla="*/ 4637224 w 4960"/>
                <a:gd name="T27" fmla="*/ 159571 h 2752"/>
                <a:gd name="T28" fmla="*/ 4368855 w 4960"/>
                <a:gd name="T29" fmla="*/ 176495 h 2752"/>
                <a:gd name="T30" fmla="*/ 4100486 w 4960"/>
                <a:gd name="T31" fmla="*/ 191001 h 2752"/>
                <a:gd name="T32" fmla="*/ 3836952 w 4960"/>
                <a:gd name="T33" fmla="*/ 200672 h 2752"/>
                <a:gd name="T34" fmla="*/ 3578254 w 4960"/>
                <a:gd name="T35" fmla="*/ 207926 h 2752"/>
                <a:gd name="T36" fmla="*/ 3321974 w 4960"/>
                <a:gd name="T37" fmla="*/ 210343 h 2752"/>
                <a:gd name="T38" fmla="*/ 3072946 w 4960"/>
                <a:gd name="T39" fmla="*/ 210343 h 2752"/>
                <a:gd name="T40" fmla="*/ 2826337 w 4960"/>
                <a:gd name="T41" fmla="*/ 210343 h 2752"/>
                <a:gd name="T42" fmla="*/ 2586981 w 4960"/>
                <a:gd name="T43" fmla="*/ 205508 h 2752"/>
                <a:gd name="T44" fmla="*/ 2354878 w 4960"/>
                <a:gd name="T45" fmla="*/ 198255 h 2752"/>
                <a:gd name="T46" fmla="*/ 2130028 w 4960"/>
                <a:gd name="T47" fmla="*/ 188584 h 2752"/>
                <a:gd name="T48" fmla="*/ 1912432 w 4960"/>
                <a:gd name="T49" fmla="*/ 178913 h 2752"/>
                <a:gd name="T50" fmla="*/ 1704506 w 4960"/>
                <a:gd name="T51" fmla="*/ 166824 h 2752"/>
                <a:gd name="T52" fmla="*/ 1503834 w 4960"/>
                <a:gd name="T53" fmla="*/ 154735 h 2752"/>
                <a:gd name="T54" fmla="*/ 1315250 w 4960"/>
                <a:gd name="T55" fmla="*/ 140229 h 2752"/>
                <a:gd name="T56" fmla="*/ 1133920 w 4960"/>
                <a:gd name="T57" fmla="*/ 125722 h 2752"/>
                <a:gd name="T58" fmla="*/ 807525 w 4960"/>
                <a:gd name="T59" fmla="*/ 94292 h 2752"/>
                <a:gd name="T60" fmla="*/ 529485 w 4960"/>
                <a:gd name="T61" fmla="*/ 65279 h 2752"/>
                <a:gd name="T62" fmla="*/ 307053 w 4960"/>
                <a:gd name="T63" fmla="*/ 41102 h 2752"/>
                <a:gd name="T64" fmla="*/ 140229 w 4960"/>
                <a:gd name="T65" fmla="*/ 19342 h 2752"/>
                <a:gd name="T66" fmla="*/ 0 w 4960"/>
                <a:gd name="T67" fmla="*/ 0 h 2752"/>
                <a:gd name="T68" fmla="*/ 0 w 4960"/>
                <a:gd name="T69" fmla="*/ 0 h 27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973C2A2C-A6C4-70EC-E2B6-45709EDAE995}"/>
                </a:ext>
              </a:extLst>
            </p:cNvPr>
            <p:cNvSpPr/>
            <p:nvPr/>
          </p:nvSpPr>
          <p:spPr bwMode="gray">
            <a:xfrm>
              <a:off x="5283200" y="401616"/>
              <a:ext cx="3465513" cy="60543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8C2A5812-1920-F274-6B36-57B0EAFC84A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6858000 h 4320"/>
                <a:gd name="T4" fmla="*/ 9144000 w 5760"/>
                <a:gd name="T5" fmla="*/ 6858000 h 4320"/>
                <a:gd name="T6" fmla="*/ 9144000 w 5760"/>
                <a:gd name="T7" fmla="*/ 0 h 4320"/>
                <a:gd name="T8" fmla="*/ 0 w 5760"/>
                <a:gd name="T9" fmla="*/ 0 h 4320"/>
                <a:gd name="T10" fmla="*/ 8642350 w 5760"/>
                <a:gd name="T11" fmla="*/ 6356350 h 4320"/>
                <a:gd name="T12" fmla="*/ 514350 w 5760"/>
                <a:gd name="T13" fmla="*/ 6356350 h 4320"/>
                <a:gd name="T14" fmla="*/ 514350 w 5760"/>
                <a:gd name="T15" fmla="*/ 514350 h 4320"/>
                <a:gd name="T16" fmla="*/ 8642350 w 5760"/>
                <a:gd name="T17" fmla="*/ 514350 h 4320"/>
                <a:gd name="T18" fmla="*/ 8642350 w 5760"/>
                <a:gd name="T19" fmla="*/ 6356350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4FA62CCC-9B86-C047-D55D-B97F322E7394}"/>
              </a:ext>
            </a:extLst>
          </p:cNvPr>
          <p:cNvSpPr/>
          <p:nvPr/>
        </p:nvSpPr>
        <p:spPr>
          <a:xfrm>
            <a:off x="7737475" y="7938"/>
            <a:ext cx="685800" cy="1098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257588"/>
            <a:ext cx="3101765" cy="3020343"/>
          </a:xfrm>
        </p:spPr>
        <p:txBody>
          <a:bodyPr/>
          <a:lstStyle>
            <a:lvl1pPr algn="l">
              <a:defRPr sz="32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7"/>
            <a:ext cx="3054653" cy="302034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A6BC3CE5-61D0-2A46-3CD2-9DA2F6BCC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BBD84-BF61-481E-B4BB-815DDD745429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063494B-E18D-5F9C-72CD-ACB2A485C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FCBA3A7-419A-D72A-B655-C565F3EA5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B8A3DE4-8900-4CD7-98F5-AF5B32B1165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42823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80" cy="3530604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30601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06C6164-53A3-5410-1C5F-D794B79B2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D8F71-CF39-445D-8D0C-4A5DECE4CB0D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45DB61A-E976-3FD1-D1F8-0D9FCEC9F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2FC88D3-8CFF-ADE8-DBA9-7B4A7D17C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CA66D-528B-42B1-BBE3-8740ACF7F7B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39900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94298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39" y="3253588"/>
            <a:ext cx="3636981" cy="2766213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8DFF725-F1CF-4DCB-BD64-962A01C77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25D9B-53B1-4FD6-882E-192003E1A213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992BC5A-19EF-6FBB-3B84-9C066A994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470C7D2-9D36-3897-1C9F-9302F464F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1E11E-B53F-4A25-8603-D63CAFB961E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7128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08198F5-5049-D1C1-7E6F-203799678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273DD-6E19-4CBE-877D-B110C0608FA7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A1ED645-41CF-693D-D7D2-428853B14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830BDDB-0246-86A1-F979-730E82C4B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3BEA0-18E3-4714-979D-DE542F26935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6978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E3410ED5-7ECE-A086-4755-B9A8FE99B169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AE1A4EAE-F69A-0685-CB5F-DC6860EBA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F889F-3003-4ECE-9BD5-7D8FCE1C2A8D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5445D4E5-E018-46B2-A7D8-AF9A87C5B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C9137A5-4A28-79FF-02AA-22C3EB181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6050" y="295275"/>
            <a:ext cx="628650" cy="768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2D4F275-2712-4086-8A21-2DD2B62DA28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85012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">
            <a:extLst>
              <a:ext uri="{FF2B5EF4-FFF2-40B4-BE49-F238E27FC236}">
                <a16:creationId xmlns:a16="http://schemas.microsoft.com/office/drawing/2014/main" id="{4758C461-A5F6-F52F-CA3C-1E554288F61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61175"/>
            <a:chOff x="0" y="0"/>
            <a:chExt cx="9144000" cy="6860799"/>
          </a:xfrm>
        </p:grpSpPr>
        <p:sp>
          <p:nvSpPr>
            <p:cNvPr id="6" name="Rectangle 11">
              <a:extLst>
                <a:ext uri="{FF2B5EF4-FFF2-40B4-BE49-F238E27FC236}">
                  <a16:creationId xmlns:a16="http://schemas.microsoft.com/office/drawing/2014/main" id="{C4931B49-333A-1B2C-C222-0204F831A753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2">
              <a:extLst>
                <a:ext uri="{FF2B5EF4-FFF2-40B4-BE49-F238E27FC236}">
                  <a16:creationId xmlns:a16="http://schemas.microsoft.com/office/drawing/2014/main" id="{6F9D9164-9671-637A-BC8A-BC02CD9D173E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4">
              <a:extLst>
                <a:ext uri="{FF2B5EF4-FFF2-40B4-BE49-F238E27FC236}">
                  <a16:creationId xmlns:a16="http://schemas.microsoft.com/office/drawing/2014/main" id="{46EE8792-EAE6-C7E1-B619-CD25711A3391}"/>
                </a:ext>
              </a:extLst>
            </p:cNvPr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5">
              <a:extLst>
                <a:ext uri="{FF2B5EF4-FFF2-40B4-BE49-F238E27FC236}">
                  <a16:creationId xmlns:a16="http://schemas.microsoft.com/office/drawing/2014/main" id="{6002E924-E955-4299-3B2D-487F434D5F32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6">
              <a:extLst>
                <a:ext uri="{FF2B5EF4-FFF2-40B4-BE49-F238E27FC236}">
                  <a16:creationId xmlns:a16="http://schemas.microsoft.com/office/drawing/2014/main" id="{F6519808-F861-C8B8-7257-57072543B099}"/>
                </a:ext>
              </a:extLst>
            </p:cNvPr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7">
              <a:extLst>
                <a:ext uri="{FF2B5EF4-FFF2-40B4-BE49-F238E27FC236}">
                  <a16:creationId xmlns:a16="http://schemas.microsoft.com/office/drawing/2014/main" id="{806731A2-6FE0-6A4C-C520-C0663A7C3D0D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803516D-0BED-5421-E0EC-CFB6835FCF18}"/>
                </a:ext>
              </a:extLst>
            </p:cNvPr>
            <p:cNvSpPr>
              <a:spLocks/>
            </p:cNvSpPr>
            <p:nvPr/>
          </p:nvSpPr>
          <p:spPr bwMode="gray">
            <a:xfrm rot="-5912394">
              <a:off x="2769747" y="1458373"/>
              <a:ext cx="2377690" cy="317748"/>
            </a:xfrm>
            <a:custGeom>
              <a:avLst/>
              <a:gdLst>
                <a:gd name="T0" fmla="*/ 20210 w 10000"/>
                <a:gd name="T1" fmla="*/ 152058 h 5291"/>
                <a:gd name="T2" fmla="*/ 2367704 w 10000"/>
                <a:gd name="T3" fmla="*/ 317748 h 5291"/>
                <a:gd name="T4" fmla="*/ 2377690 w 10000"/>
                <a:gd name="T5" fmla="*/ 0 h 5291"/>
                <a:gd name="T6" fmla="*/ 2377690 w 10000"/>
                <a:gd name="T7" fmla="*/ 0 h 5291"/>
                <a:gd name="T8" fmla="*/ 2298513 w 10000"/>
                <a:gd name="T9" fmla="*/ 12251 h 5291"/>
                <a:gd name="T10" fmla="*/ 2219336 w 10000"/>
                <a:gd name="T11" fmla="*/ 24022 h 5291"/>
                <a:gd name="T12" fmla="*/ 2140159 w 10000"/>
                <a:gd name="T13" fmla="*/ 35432 h 5291"/>
                <a:gd name="T14" fmla="*/ 2060744 w 10000"/>
                <a:gd name="T15" fmla="*/ 45221 h 5291"/>
                <a:gd name="T16" fmla="*/ 1981329 w 10000"/>
                <a:gd name="T17" fmla="*/ 55070 h 5291"/>
                <a:gd name="T18" fmla="*/ 1901914 w 10000"/>
                <a:gd name="T19" fmla="*/ 64318 h 5291"/>
                <a:gd name="T20" fmla="*/ 1823450 w 10000"/>
                <a:gd name="T21" fmla="*/ 72185 h 5291"/>
                <a:gd name="T22" fmla="*/ 1743560 w 10000"/>
                <a:gd name="T23" fmla="*/ 79572 h 5291"/>
                <a:gd name="T24" fmla="*/ 1664383 w 10000"/>
                <a:gd name="T25" fmla="*/ 86478 h 5291"/>
                <a:gd name="T26" fmla="*/ 1586633 w 10000"/>
                <a:gd name="T27" fmla="*/ 92364 h 5291"/>
                <a:gd name="T28" fmla="*/ 1507455 w 10000"/>
                <a:gd name="T29" fmla="*/ 98249 h 5291"/>
                <a:gd name="T30" fmla="*/ 1429705 w 10000"/>
                <a:gd name="T31" fmla="*/ 103234 h 5291"/>
                <a:gd name="T32" fmla="*/ 1351955 w 10000"/>
                <a:gd name="T33" fmla="*/ 107137 h 5291"/>
                <a:gd name="T34" fmla="*/ 1274204 w 10000"/>
                <a:gd name="T35" fmla="*/ 111101 h 5291"/>
                <a:gd name="T36" fmla="*/ 1197405 w 10000"/>
                <a:gd name="T37" fmla="*/ 114464 h 5291"/>
                <a:gd name="T38" fmla="*/ 1121556 w 10000"/>
                <a:gd name="T39" fmla="*/ 116986 h 5291"/>
                <a:gd name="T40" fmla="*/ 1045233 w 10000"/>
                <a:gd name="T41" fmla="*/ 118908 h 5291"/>
                <a:gd name="T42" fmla="*/ 969860 w 10000"/>
                <a:gd name="T43" fmla="*/ 120890 h 5291"/>
                <a:gd name="T44" fmla="*/ 895438 w 10000"/>
                <a:gd name="T45" fmla="*/ 121850 h 5291"/>
                <a:gd name="T46" fmla="*/ 821254 w 10000"/>
                <a:gd name="T47" fmla="*/ 122871 h 5291"/>
                <a:gd name="T48" fmla="*/ 747784 w 10000"/>
                <a:gd name="T49" fmla="*/ 123292 h 5291"/>
                <a:gd name="T50" fmla="*/ 675026 w 10000"/>
                <a:gd name="T51" fmla="*/ 122871 h 5291"/>
                <a:gd name="T52" fmla="*/ 603220 w 10000"/>
                <a:gd name="T53" fmla="*/ 122871 h 5291"/>
                <a:gd name="T54" fmla="*/ 532127 w 10000"/>
                <a:gd name="T55" fmla="*/ 121850 h 5291"/>
                <a:gd name="T56" fmla="*/ 461985 w 10000"/>
                <a:gd name="T57" fmla="*/ 120349 h 5291"/>
                <a:gd name="T58" fmla="*/ 393032 w 10000"/>
                <a:gd name="T59" fmla="*/ 118908 h 5291"/>
                <a:gd name="T60" fmla="*/ 325268 w 10000"/>
                <a:gd name="T61" fmla="*/ 117406 h 5291"/>
                <a:gd name="T62" fmla="*/ 257979 w 10000"/>
                <a:gd name="T63" fmla="*/ 115004 h 5291"/>
                <a:gd name="T64" fmla="*/ 191642 w 10000"/>
                <a:gd name="T65" fmla="*/ 112482 h 5291"/>
                <a:gd name="T66" fmla="*/ 126731 w 10000"/>
                <a:gd name="T67" fmla="*/ 110080 h 5291"/>
                <a:gd name="T68" fmla="*/ 0 w 10000"/>
                <a:gd name="T69" fmla="*/ 103654 h 5291"/>
                <a:gd name="T70" fmla="*/ 20210 w 10000"/>
                <a:gd name="T71" fmla="*/ 152058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Rectangle 7">
              <a:extLst>
                <a:ext uri="{FF2B5EF4-FFF2-40B4-BE49-F238E27FC236}">
                  <a16:creationId xmlns:a16="http://schemas.microsoft.com/office/drawing/2014/main" id="{6CB2551F-E3D1-E0AD-9D25-F2DE1B9E1805}"/>
                </a:ext>
              </a:extLst>
            </p:cNvPr>
            <p:cNvSpPr/>
            <p:nvPr/>
          </p:nvSpPr>
          <p:spPr>
            <a:xfrm>
              <a:off x="5283200" y="401616"/>
              <a:ext cx="3465513" cy="60543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1A9E672-3A96-5B94-2F2E-E6FB957D15F3}"/>
                </a:ext>
              </a:extLst>
            </p:cNvPr>
            <p:cNvSpPr>
              <a:spLocks/>
            </p:cNvSpPr>
            <p:nvPr/>
          </p:nvSpPr>
          <p:spPr bwMode="gray">
            <a:xfrm rot="-5400000">
              <a:off x="2548536" y="1765596"/>
              <a:ext cx="5995993" cy="3326809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391674 h 2752"/>
                <a:gd name="T4" fmla="*/ 0 w 4960"/>
                <a:gd name="T5" fmla="*/ 2408068 h 2752"/>
                <a:gd name="T6" fmla="*/ 0 w 4960"/>
                <a:gd name="T7" fmla="*/ 3326809 h 2752"/>
                <a:gd name="T8" fmla="*/ 5995993 w 4960"/>
                <a:gd name="T9" fmla="*/ 3326809 h 2752"/>
                <a:gd name="T10" fmla="*/ 5995993 w 4960"/>
                <a:gd name="T11" fmla="*/ 2408068 h 2752"/>
                <a:gd name="T12" fmla="*/ 5995993 w 4960"/>
                <a:gd name="T13" fmla="*/ 391674 h 2752"/>
                <a:gd name="T14" fmla="*/ 5995993 w 4960"/>
                <a:gd name="T15" fmla="*/ 0 h 2752"/>
                <a:gd name="T16" fmla="*/ 5995993 w 4960"/>
                <a:gd name="T17" fmla="*/ 0 h 2752"/>
                <a:gd name="T18" fmla="*/ 5722788 w 4960"/>
                <a:gd name="T19" fmla="*/ 41102 h 2752"/>
                <a:gd name="T20" fmla="*/ 5452002 w 4960"/>
                <a:gd name="T21" fmla="*/ 77368 h 2752"/>
                <a:gd name="T22" fmla="*/ 5178797 w 4960"/>
                <a:gd name="T23" fmla="*/ 108798 h 2752"/>
                <a:gd name="T24" fmla="*/ 4908010 w 4960"/>
                <a:gd name="T25" fmla="*/ 137811 h 2752"/>
                <a:gd name="T26" fmla="*/ 4637224 w 4960"/>
                <a:gd name="T27" fmla="*/ 159571 h 2752"/>
                <a:gd name="T28" fmla="*/ 4368855 w 4960"/>
                <a:gd name="T29" fmla="*/ 176495 h 2752"/>
                <a:gd name="T30" fmla="*/ 4100486 w 4960"/>
                <a:gd name="T31" fmla="*/ 191001 h 2752"/>
                <a:gd name="T32" fmla="*/ 3836952 w 4960"/>
                <a:gd name="T33" fmla="*/ 200672 h 2752"/>
                <a:gd name="T34" fmla="*/ 3578254 w 4960"/>
                <a:gd name="T35" fmla="*/ 207926 h 2752"/>
                <a:gd name="T36" fmla="*/ 3321974 w 4960"/>
                <a:gd name="T37" fmla="*/ 210343 h 2752"/>
                <a:gd name="T38" fmla="*/ 3072946 w 4960"/>
                <a:gd name="T39" fmla="*/ 210343 h 2752"/>
                <a:gd name="T40" fmla="*/ 2826337 w 4960"/>
                <a:gd name="T41" fmla="*/ 210343 h 2752"/>
                <a:gd name="T42" fmla="*/ 2586981 w 4960"/>
                <a:gd name="T43" fmla="*/ 205508 h 2752"/>
                <a:gd name="T44" fmla="*/ 2354878 w 4960"/>
                <a:gd name="T45" fmla="*/ 198255 h 2752"/>
                <a:gd name="T46" fmla="*/ 2130028 w 4960"/>
                <a:gd name="T47" fmla="*/ 188584 h 2752"/>
                <a:gd name="T48" fmla="*/ 1912432 w 4960"/>
                <a:gd name="T49" fmla="*/ 178913 h 2752"/>
                <a:gd name="T50" fmla="*/ 1704506 w 4960"/>
                <a:gd name="T51" fmla="*/ 166824 h 2752"/>
                <a:gd name="T52" fmla="*/ 1503834 w 4960"/>
                <a:gd name="T53" fmla="*/ 154735 h 2752"/>
                <a:gd name="T54" fmla="*/ 1315250 w 4960"/>
                <a:gd name="T55" fmla="*/ 140229 h 2752"/>
                <a:gd name="T56" fmla="*/ 1133920 w 4960"/>
                <a:gd name="T57" fmla="*/ 125722 h 2752"/>
                <a:gd name="T58" fmla="*/ 807525 w 4960"/>
                <a:gd name="T59" fmla="*/ 94292 h 2752"/>
                <a:gd name="T60" fmla="*/ 529485 w 4960"/>
                <a:gd name="T61" fmla="*/ 65279 h 2752"/>
                <a:gd name="T62" fmla="*/ 307053 w 4960"/>
                <a:gd name="T63" fmla="*/ 41102 h 2752"/>
                <a:gd name="T64" fmla="*/ 140229 w 4960"/>
                <a:gd name="T65" fmla="*/ 19342 h 2752"/>
                <a:gd name="T66" fmla="*/ 0 w 4960"/>
                <a:gd name="T67" fmla="*/ 0 h 2752"/>
                <a:gd name="T68" fmla="*/ 0 w 4960"/>
                <a:gd name="T69" fmla="*/ 0 h 27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BE34D-4135-F5FB-6CD0-42ABB72C1E1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6858000 h 4320"/>
                <a:gd name="T4" fmla="*/ 9144000 w 5760"/>
                <a:gd name="T5" fmla="*/ 6858000 h 4320"/>
                <a:gd name="T6" fmla="*/ 9144000 w 5760"/>
                <a:gd name="T7" fmla="*/ 0 h 4320"/>
                <a:gd name="T8" fmla="*/ 0 w 5760"/>
                <a:gd name="T9" fmla="*/ 0 h 4320"/>
                <a:gd name="T10" fmla="*/ 8642350 w 5760"/>
                <a:gd name="T11" fmla="*/ 6356350 h 4320"/>
                <a:gd name="T12" fmla="*/ 514350 w 5760"/>
                <a:gd name="T13" fmla="*/ 6356350 h 4320"/>
                <a:gd name="T14" fmla="*/ 514350 w 5760"/>
                <a:gd name="T15" fmla="*/ 514350 h 4320"/>
                <a:gd name="T16" fmla="*/ 8642350 w 5760"/>
                <a:gd name="T17" fmla="*/ 514350 h 4320"/>
                <a:gd name="T18" fmla="*/ 8642350 w 5760"/>
                <a:gd name="T19" fmla="*/ 6356350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6" name="Rectangle 13">
            <a:extLst>
              <a:ext uri="{FF2B5EF4-FFF2-40B4-BE49-F238E27FC236}">
                <a16:creationId xmlns:a16="http://schemas.microsoft.com/office/drawing/2014/main" id="{866C2CD8-4C87-5FFB-9AC6-12D8536491FA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89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1182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89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831156D3-D002-F4EB-ACD2-4037DCF9E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3CCC1-E651-48DC-B5FF-ED731FC7D3A8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F398032A-A842-5EC5-C66F-B57BD1C4A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CA1C4759-48A2-1EA5-C656-4F0789B28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6050" y="295275"/>
            <a:ext cx="628650" cy="768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4242AD-941F-4DD8-927E-BF5D2509C6D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10393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">
            <a:extLst>
              <a:ext uri="{FF2B5EF4-FFF2-40B4-BE49-F238E27FC236}">
                <a16:creationId xmlns:a16="http://schemas.microsoft.com/office/drawing/2014/main" id="{C13B41EC-8E44-ECC8-6FF1-127308EDAD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61175"/>
            <a:chOff x="0" y="0"/>
            <a:chExt cx="9144000" cy="6860799"/>
          </a:xfrm>
        </p:grpSpPr>
        <p:sp>
          <p:nvSpPr>
            <p:cNvPr id="6" name="Rectangle 11">
              <a:extLst>
                <a:ext uri="{FF2B5EF4-FFF2-40B4-BE49-F238E27FC236}">
                  <a16:creationId xmlns:a16="http://schemas.microsoft.com/office/drawing/2014/main" id="{D0611012-4B95-D70D-F2E1-FA47C5E81E14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2">
              <a:extLst>
                <a:ext uri="{FF2B5EF4-FFF2-40B4-BE49-F238E27FC236}">
                  <a16:creationId xmlns:a16="http://schemas.microsoft.com/office/drawing/2014/main" id="{8C290DA1-C8CE-BAD7-CD1C-142642802688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4">
              <a:extLst>
                <a:ext uri="{FF2B5EF4-FFF2-40B4-BE49-F238E27FC236}">
                  <a16:creationId xmlns:a16="http://schemas.microsoft.com/office/drawing/2014/main" id="{28508C39-53C4-EF07-C280-4EBE5B1B1E76}"/>
                </a:ext>
              </a:extLst>
            </p:cNvPr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5">
              <a:extLst>
                <a:ext uri="{FF2B5EF4-FFF2-40B4-BE49-F238E27FC236}">
                  <a16:creationId xmlns:a16="http://schemas.microsoft.com/office/drawing/2014/main" id="{A8DFF8BA-08D0-193C-89EB-B294E834AE7B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6">
              <a:extLst>
                <a:ext uri="{FF2B5EF4-FFF2-40B4-BE49-F238E27FC236}">
                  <a16:creationId xmlns:a16="http://schemas.microsoft.com/office/drawing/2014/main" id="{C13B2E68-F961-08CD-0EA7-221C2407A273}"/>
                </a:ext>
              </a:extLst>
            </p:cNvPr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7">
              <a:extLst>
                <a:ext uri="{FF2B5EF4-FFF2-40B4-BE49-F238E27FC236}">
                  <a16:creationId xmlns:a16="http://schemas.microsoft.com/office/drawing/2014/main" id="{4C201F16-1791-D1F2-51CC-B48646B7CE9E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18A661F-F585-D8FD-F11F-7A6E36DDAA57}"/>
                </a:ext>
              </a:extLst>
            </p:cNvPr>
            <p:cNvSpPr>
              <a:spLocks/>
            </p:cNvSpPr>
            <p:nvPr/>
          </p:nvSpPr>
          <p:spPr bwMode="gray">
            <a:xfrm rot="-5912394">
              <a:off x="3074559" y="1458373"/>
              <a:ext cx="2377690" cy="317748"/>
            </a:xfrm>
            <a:custGeom>
              <a:avLst/>
              <a:gdLst>
                <a:gd name="T0" fmla="*/ 20210 w 10000"/>
                <a:gd name="T1" fmla="*/ 152058 h 5291"/>
                <a:gd name="T2" fmla="*/ 2367704 w 10000"/>
                <a:gd name="T3" fmla="*/ 317748 h 5291"/>
                <a:gd name="T4" fmla="*/ 2377690 w 10000"/>
                <a:gd name="T5" fmla="*/ 0 h 5291"/>
                <a:gd name="T6" fmla="*/ 2377690 w 10000"/>
                <a:gd name="T7" fmla="*/ 0 h 5291"/>
                <a:gd name="T8" fmla="*/ 2298513 w 10000"/>
                <a:gd name="T9" fmla="*/ 12251 h 5291"/>
                <a:gd name="T10" fmla="*/ 2219336 w 10000"/>
                <a:gd name="T11" fmla="*/ 24022 h 5291"/>
                <a:gd name="T12" fmla="*/ 2140159 w 10000"/>
                <a:gd name="T13" fmla="*/ 35432 h 5291"/>
                <a:gd name="T14" fmla="*/ 2060744 w 10000"/>
                <a:gd name="T15" fmla="*/ 45221 h 5291"/>
                <a:gd name="T16" fmla="*/ 1981329 w 10000"/>
                <a:gd name="T17" fmla="*/ 55070 h 5291"/>
                <a:gd name="T18" fmla="*/ 1901914 w 10000"/>
                <a:gd name="T19" fmla="*/ 64318 h 5291"/>
                <a:gd name="T20" fmla="*/ 1823450 w 10000"/>
                <a:gd name="T21" fmla="*/ 72185 h 5291"/>
                <a:gd name="T22" fmla="*/ 1743560 w 10000"/>
                <a:gd name="T23" fmla="*/ 79572 h 5291"/>
                <a:gd name="T24" fmla="*/ 1664383 w 10000"/>
                <a:gd name="T25" fmla="*/ 86478 h 5291"/>
                <a:gd name="T26" fmla="*/ 1586633 w 10000"/>
                <a:gd name="T27" fmla="*/ 92364 h 5291"/>
                <a:gd name="T28" fmla="*/ 1507455 w 10000"/>
                <a:gd name="T29" fmla="*/ 98249 h 5291"/>
                <a:gd name="T30" fmla="*/ 1429705 w 10000"/>
                <a:gd name="T31" fmla="*/ 103234 h 5291"/>
                <a:gd name="T32" fmla="*/ 1351955 w 10000"/>
                <a:gd name="T33" fmla="*/ 107137 h 5291"/>
                <a:gd name="T34" fmla="*/ 1274204 w 10000"/>
                <a:gd name="T35" fmla="*/ 111101 h 5291"/>
                <a:gd name="T36" fmla="*/ 1197405 w 10000"/>
                <a:gd name="T37" fmla="*/ 114464 h 5291"/>
                <a:gd name="T38" fmla="*/ 1121556 w 10000"/>
                <a:gd name="T39" fmla="*/ 116986 h 5291"/>
                <a:gd name="T40" fmla="*/ 1045233 w 10000"/>
                <a:gd name="T41" fmla="*/ 118908 h 5291"/>
                <a:gd name="T42" fmla="*/ 969860 w 10000"/>
                <a:gd name="T43" fmla="*/ 120890 h 5291"/>
                <a:gd name="T44" fmla="*/ 895438 w 10000"/>
                <a:gd name="T45" fmla="*/ 121850 h 5291"/>
                <a:gd name="T46" fmla="*/ 821254 w 10000"/>
                <a:gd name="T47" fmla="*/ 122871 h 5291"/>
                <a:gd name="T48" fmla="*/ 747784 w 10000"/>
                <a:gd name="T49" fmla="*/ 123292 h 5291"/>
                <a:gd name="T50" fmla="*/ 675026 w 10000"/>
                <a:gd name="T51" fmla="*/ 122871 h 5291"/>
                <a:gd name="T52" fmla="*/ 603220 w 10000"/>
                <a:gd name="T53" fmla="*/ 122871 h 5291"/>
                <a:gd name="T54" fmla="*/ 532127 w 10000"/>
                <a:gd name="T55" fmla="*/ 121850 h 5291"/>
                <a:gd name="T56" fmla="*/ 461985 w 10000"/>
                <a:gd name="T57" fmla="*/ 120349 h 5291"/>
                <a:gd name="T58" fmla="*/ 393032 w 10000"/>
                <a:gd name="T59" fmla="*/ 118908 h 5291"/>
                <a:gd name="T60" fmla="*/ 325268 w 10000"/>
                <a:gd name="T61" fmla="*/ 117406 h 5291"/>
                <a:gd name="T62" fmla="*/ 257979 w 10000"/>
                <a:gd name="T63" fmla="*/ 115004 h 5291"/>
                <a:gd name="T64" fmla="*/ 191642 w 10000"/>
                <a:gd name="T65" fmla="*/ 112482 h 5291"/>
                <a:gd name="T66" fmla="*/ 126731 w 10000"/>
                <a:gd name="T67" fmla="*/ 110080 h 5291"/>
                <a:gd name="T68" fmla="*/ 0 w 10000"/>
                <a:gd name="T69" fmla="*/ 103654 h 5291"/>
                <a:gd name="T70" fmla="*/ 20210 w 10000"/>
                <a:gd name="T71" fmla="*/ 152058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Rectangle 7">
              <a:extLst>
                <a:ext uri="{FF2B5EF4-FFF2-40B4-BE49-F238E27FC236}">
                  <a16:creationId xmlns:a16="http://schemas.microsoft.com/office/drawing/2014/main" id="{5CF843AF-658F-8556-80F0-CECF994EFC5A}"/>
                </a:ext>
              </a:extLst>
            </p:cNvPr>
            <p:cNvSpPr/>
            <p:nvPr/>
          </p:nvSpPr>
          <p:spPr>
            <a:xfrm>
              <a:off x="5283200" y="401616"/>
              <a:ext cx="3465513" cy="60543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1AA3F29-8378-C754-06F1-4A42540518B0}"/>
                </a:ext>
              </a:extLst>
            </p:cNvPr>
            <p:cNvSpPr>
              <a:spLocks/>
            </p:cNvSpPr>
            <p:nvPr/>
          </p:nvSpPr>
          <p:spPr bwMode="gray">
            <a:xfrm rot="-5400000">
              <a:off x="2852610" y="1765596"/>
              <a:ext cx="5995993" cy="3326809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391674 h 2752"/>
                <a:gd name="T4" fmla="*/ 0 w 4960"/>
                <a:gd name="T5" fmla="*/ 2408068 h 2752"/>
                <a:gd name="T6" fmla="*/ 0 w 4960"/>
                <a:gd name="T7" fmla="*/ 3326809 h 2752"/>
                <a:gd name="T8" fmla="*/ 5995993 w 4960"/>
                <a:gd name="T9" fmla="*/ 3326809 h 2752"/>
                <a:gd name="T10" fmla="*/ 5995993 w 4960"/>
                <a:gd name="T11" fmla="*/ 2408068 h 2752"/>
                <a:gd name="T12" fmla="*/ 5995993 w 4960"/>
                <a:gd name="T13" fmla="*/ 391674 h 2752"/>
                <a:gd name="T14" fmla="*/ 5995993 w 4960"/>
                <a:gd name="T15" fmla="*/ 0 h 2752"/>
                <a:gd name="T16" fmla="*/ 5995993 w 4960"/>
                <a:gd name="T17" fmla="*/ 0 h 2752"/>
                <a:gd name="T18" fmla="*/ 5722788 w 4960"/>
                <a:gd name="T19" fmla="*/ 41102 h 2752"/>
                <a:gd name="T20" fmla="*/ 5452002 w 4960"/>
                <a:gd name="T21" fmla="*/ 77368 h 2752"/>
                <a:gd name="T22" fmla="*/ 5178797 w 4960"/>
                <a:gd name="T23" fmla="*/ 108798 h 2752"/>
                <a:gd name="T24" fmla="*/ 4908010 w 4960"/>
                <a:gd name="T25" fmla="*/ 137811 h 2752"/>
                <a:gd name="T26" fmla="*/ 4637224 w 4960"/>
                <a:gd name="T27" fmla="*/ 159571 h 2752"/>
                <a:gd name="T28" fmla="*/ 4368855 w 4960"/>
                <a:gd name="T29" fmla="*/ 176495 h 2752"/>
                <a:gd name="T30" fmla="*/ 4100486 w 4960"/>
                <a:gd name="T31" fmla="*/ 191001 h 2752"/>
                <a:gd name="T32" fmla="*/ 3836952 w 4960"/>
                <a:gd name="T33" fmla="*/ 200672 h 2752"/>
                <a:gd name="T34" fmla="*/ 3578254 w 4960"/>
                <a:gd name="T35" fmla="*/ 207926 h 2752"/>
                <a:gd name="T36" fmla="*/ 3321974 w 4960"/>
                <a:gd name="T37" fmla="*/ 210343 h 2752"/>
                <a:gd name="T38" fmla="*/ 3072946 w 4960"/>
                <a:gd name="T39" fmla="*/ 210343 h 2752"/>
                <a:gd name="T40" fmla="*/ 2826337 w 4960"/>
                <a:gd name="T41" fmla="*/ 210343 h 2752"/>
                <a:gd name="T42" fmla="*/ 2586981 w 4960"/>
                <a:gd name="T43" fmla="*/ 205508 h 2752"/>
                <a:gd name="T44" fmla="*/ 2354878 w 4960"/>
                <a:gd name="T45" fmla="*/ 198255 h 2752"/>
                <a:gd name="T46" fmla="*/ 2130028 w 4960"/>
                <a:gd name="T47" fmla="*/ 188584 h 2752"/>
                <a:gd name="T48" fmla="*/ 1912432 w 4960"/>
                <a:gd name="T49" fmla="*/ 178913 h 2752"/>
                <a:gd name="T50" fmla="*/ 1704506 w 4960"/>
                <a:gd name="T51" fmla="*/ 166824 h 2752"/>
                <a:gd name="T52" fmla="*/ 1503834 w 4960"/>
                <a:gd name="T53" fmla="*/ 154735 h 2752"/>
                <a:gd name="T54" fmla="*/ 1315250 w 4960"/>
                <a:gd name="T55" fmla="*/ 140229 h 2752"/>
                <a:gd name="T56" fmla="*/ 1133920 w 4960"/>
                <a:gd name="T57" fmla="*/ 125722 h 2752"/>
                <a:gd name="T58" fmla="*/ 807525 w 4960"/>
                <a:gd name="T59" fmla="*/ 94292 h 2752"/>
                <a:gd name="T60" fmla="*/ 529485 w 4960"/>
                <a:gd name="T61" fmla="*/ 65279 h 2752"/>
                <a:gd name="T62" fmla="*/ 307053 w 4960"/>
                <a:gd name="T63" fmla="*/ 41102 h 2752"/>
                <a:gd name="T64" fmla="*/ 140229 w 4960"/>
                <a:gd name="T65" fmla="*/ 19342 h 2752"/>
                <a:gd name="T66" fmla="*/ 0 w 4960"/>
                <a:gd name="T67" fmla="*/ 0 h 2752"/>
                <a:gd name="T68" fmla="*/ 0 w 4960"/>
                <a:gd name="T69" fmla="*/ 0 h 27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73A143BC-6A2A-3FD3-41BE-DB2B18DAFE7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6858000 h 4320"/>
                <a:gd name="T4" fmla="*/ 9144000 w 5760"/>
                <a:gd name="T5" fmla="*/ 6858000 h 4320"/>
                <a:gd name="T6" fmla="*/ 9144000 w 5760"/>
                <a:gd name="T7" fmla="*/ 0 h 4320"/>
                <a:gd name="T8" fmla="*/ 0 w 5760"/>
                <a:gd name="T9" fmla="*/ 0 h 4320"/>
                <a:gd name="T10" fmla="*/ 8642350 w 5760"/>
                <a:gd name="T11" fmla="*/ 6356350 h 4320"/>
                <a:gd name="T12" fmla="*/ 514350 w 5760"/>
                <a:gd name="T13" fmla="*/ 6356350 h 4320"/>
                <a:gd name="T14" fmla="*/ 514350 w 5760"/>
                <a:gd name="T15" fmla="*/ 514350 h 4320"/>
                <a:gd name="T16" fmla="*/ 8642350 w 5760"/>
                <a:gd name="T17" fmla="*/ 514350 h 4320"/>
                <a:gd name="T18" fmla="*/ 8642350 w 5760"/>
                <a:gd name="T19" fmla="*/ 6356350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6" name="Rectangle 13">
            <a:extLst>
              <a:ext uri="{FF2B5EF4-FFF2-40B4-BE49-F238E27FC236}">
                <a16:creationId xmlns:a16="http://schemas.microsoft.com/office/drawing/2014/main" id="{B0E92FC2-C985-7B91-EE3F-9CA1223C139F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0000"/>
            <a:ext cx="3001938" cy="161619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1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CAE53E77-EC5E-57DB-23CC-181A59AB6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63D42-741F-4279-B5D8-6B664DA81C41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320C5D34-9A8F-255C-E708-CA881162B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8B63EFBE-CA15-DA04-EF25-173BB0BD3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6050" y="295275"/>
            <a:ext cx="628650" cy="768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681C574-7C99-47E5-9BF5-55657A6DB95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2385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">
            <a:extLst>
              <a:ext uri="{FF2B5EF4-FFF2-40B4-BE49-F238E27FC236}">
                <a16:creationId xmlns:a16="http://schemas.microsoft.com/office/drawing/2014/main" id="{EB9789AF-2082-AD00-A5D5-32414D0D057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61175"/>
            <a:chOff x="0" y="0"/>
            <a:chExt cx="9144000" cy="6860799"/>
          </a:xfrm>
        </p:grpSpPr>
        <p:sp>
          <p:nvSpPr>
            <p:cNvPr id="6" name="Rectangle 11">
              <a:extLst>
                <a:ext uri="{FF2B5EF4-FFF2-40B4-BE49-F238E27FC236}">
                  <a16:creationId xmlns:a16="http://schemas.microsoft.com/office/drawing/2014/main" id="{D7073DAD-DE36-059C-0887-038C31D74B5D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2">
              <a:extLst>
                <a:ext uri="{FF2B5EF4-FFF2-40B4-BE49-F238E27FC236}">
                  <a16:creationId xmlns:a16="http://schemas.microsoft.com/office/drawing/2014/main" id="{4DA5F54B-C26C-1CEB-CBA8-BE9542EF29DB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4">
              <a:extLst>
                <a:ext uri="{FF2B5EF4-FFF2-40B4-BE49-F238E27FC236}">
                  <a16:creationId xmlns:a16="http://schemas.microsoft.com/office/drawing/2014/main" id="{E231E919-FC87-B7EA-8C48-E37A6B1E890C}"/>
                </a:ext>
              </a:extLst>
            </p:cNvPr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5">
              <a:extLst>
                <a:ext uri="{FF2B5EF4-FFF2-40B4-BE49-F238E27FC236}">
                  <a16:creationId xmlns:a16="http://schemas.microsoft.com/office/drawing/2014/main" id="{F639844E-33A6-5B3A-725E-8ECF251CDFCB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6">
              <a:extLst>
                <a:ext uri="{FF2B5EF4-FFF2-40B4-BE49-F238E27FC236}">
                  <a16:creationId xmlns:a16="http://schemas.microsoft.com/office/drawing/2014/main" id="{0A61373F-69EC-D9BA-1B62-3543FB021DD5}"/>
                </a:ext>
              </a:extLst>
            </p:cNvPr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7">
              <a:extLst>
                <a:ext uri="{FF2B5EF4-FFF2-40B4-BE49-F238E27FC236}">
                  <a16:creationId xmlns:a16="http://schemas.microsoft.com/office/drawing/2014/main" id="{35AC4E2E-A3B5-0DBC-D5E1-3D77384917EA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7A83CE8C-2735-A844-1394-709FE2278F73}"/>
                </a:ext>
              </a:extLst>
            </p:cNvPr>
            <p:cNvSpPr/>
            <p:nvPr/>
          </p:nvSpPr>
          <p:spPr>
            <a:xfrm>
              <a:off x="422275" y="401616"/>
              <a:ext cx="8326438" cy="31414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233A5A9D-F793-318D-0E41-568C29ACA012}"/>
                </a:ext>
              </a:extLst>
            </p:cNvPr>
            <p:cNvSpPr>
              <a:spLocks/>
            </p:cNvSpPr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>
                <a:gd name="T0" fmla="*/ 20210 w 10000"/>
                <a:gd name="T1" fmla="*/ 152058 h 5291"/>
                <a:gd name="T2" fmla="*/ 2367704 w 10000"/>
                <a:gd name="T3" fmla="*/ 317748 h 5291"/>
                <a:gd name="T4" fmla="*/ 2377690 w 10000"/>
                <a:gd name="T5" fmla="*/ 0 h 5291"/>
                <a:gd name="T6" fmla="*/ 2377690 w 10000"/>
                <a:gd name="T7" fmla="*/ 0 h 5291"/>
                <a:gd name="T8" fmla="*/ 2298513 w 10000"/>
                <a:gd name="T9" fmla="*/ 12251 h 5291"/>
                <a:gd name="T10" fmla="*/ 2219336 w 10000"/>
                <a:gd name="T11" fmla="*/ 24022 h 5291"/>
                <a:gd name="T12" fmla="*/ 2140159 w 10000"/>
                <a:gd name="T13" fmla="*/ 35432 h 5291"/>
                <a:gd name="T14" fmla="*/ 2060744 w 10000"/>
                <a:gd name="T15" fmla="*/ 45221 h 5291"/>
                <a:gd name="T16" fmla="*/ 1981329 w 10000"/>
                <a:gd name="T17" fmla="*/ 55070 h 5291"/>
                <a:gd name="T18" fmla="*/ 1901914 w 10000"/>
                <a:gd name="T19" fmla="*/ 64318 h 5291"/>
                <a:gd name="T20" fmla="*/ 1823450 w 10000"/>
                <a:gd name="T21" fmla="*/ 72185 h 5291"/>
                <a:gd name="T22" fmla="*/ 1743560 w 10000"/>
                <a:gd name="T23" fmla="*/ 79572 h 5291"/>
                <a:gd name="T24" fmla="*/ 1664383 w 10000"/>
                <a:gd name="T25" fmla="*/ 86478 h 5291"/>
                <a:gd name="T26" fmla="*/ 1586633 w 10000"/>
                <a:gd name="T27" fmla="*/ 92364 h 5291"/>
                <a:gd name="T28" fmla="*/ 1507455 w 10000"/>
                <a:gd name="T29" fmla="*/ 98249 h 5291"/>
                <a:gd name="T30" fmla="*/ 1429705 w 10000"/>
                <a:gd name="T31" fmla="*/ 103234 h 5291"/>
                <a:gd name="T32" fmla="*/ 1351955 w 10000"/>
                <a:gd name="T33" fmla="*/ 107137 h 5291"/>
                <a:gd name="T34" fmla="*/ 1274204 w 10000"/>
                <a:gd name="T35" fmla="*/ 111101 h 5291"/>
                <a:gd name="T36" fmla="*/ 1197405 w 10000"/>
                <a:gd name="T37" fmla="*/ 114464 h 5291"/>
                <a:gd name="T38" fmla="*/ 1121556 w 10000"/>
                <a:gd name="T39" fmla="*/ 116986 h 5291"/>
                <a:gd name="T40" fmla="*/ 1045233 w 10000"/>
                <a:gd name="T41" fmla="*/ 118908 h 5291"/>
                <a:gd name="T42" fmla="*/ 969860 w 10000"/>
                <a:gd name="T43" fmla="*/ 120890 h 5291"/>
                <a:gd name="T44" fmla="*/ 895438 w 10000"/>
                <a:gd name="T45" fmla="*/ 121850 h 5291"/>
                <a:gd name="T46" fmla="*/ 821254 w 10000"/>
                <a:gd name="T47" fmla="*/ 122871 h 5291"/>
                <a:gd name="T48" fmla="*/ 747784 w 10000"/>
                <a:gd name="T49" fmla="*/ 123292 h 5291"/>
                <a:gd name="T50" fmla="*/ 675026 w 10000"/>
                <a:gd name="T51" fmla="*/ 122871 h 5291"/>
                <a:gd name="T52" fmla="*/ 603220 w 10000"/>
                <a:gd name="T53" fmla="*/ 122871 h 5291"/>
                <a:gd name="T54" fmla="*/ 532127 w 10000"/>
                <a:gd name="T55" fmla="*/ 121850 h 5291"/>
                <a:gd name="T56" fmla="*/ 461985 w 10000"/>
                <a:gd name="T57" fmla="*/ 120349 h 5291"/>
                <a:gd name="T58" fmla="*/ 393032 w 10000"/>
                <a:gd name="T59" fmla="*/ 118908 h 5291"/>
                <a:gd name="T60" fmla="*/ 325268 w 10000"/>
                <a:gd name="T61" fmla="*/ 117406 h 5291"/>
                <a:gd name="T62" fmla="*/ 257979 w 10000"/>
                <a:gd name="T63" fmla="*/ 115004 h 5291"/>
                <a:gd name="T64" fmla="*/ 191642 w 10000"/>
                <a:gd name="T65" fmla="*/ 112482 h 5291"/>
                <a:gd name="T66" fmla="*/ 126731 w 10000"/>
                <a:gd name="T67" fmla="*/ 110080 h 5291"/>
                <a:gd name="T68" fmla="*/ 0 w 10000"/>
                <a:gd name="T69" fmla="*/ 103654 h 5291"/>
                <a:gd name="T70" fmla="*/ 20210 w 10000"/>
                <a:gd name="T71" fmla="*/ 152058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4D13E5E2-6F75-5CF5-9D30-AE8E121E652F}"/>
                </a:ext>
              </a:extLst>
            </p:cNvPr>
            <p:cNvSpPr>
              <a:spLocks/>
            </p:cNvSpPr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>
                <a:gd name="T0" fmla="*/ 0 w 10000"/>
                <a:gd name="T1" fmla="*/ 0 h 9621"/>
                <a:gd name="T2" fmla="*/ 0 w 10000"/>
                <a:gd name="T3" fmla="*/ 533900 h 9621"/>
                <a:gd name="T4" fmla="*/ 0 w 10000"/>
                <a:gd name="T5" fmla="*/ 2122757 h 9621"/>
                <a:gd name="T6" fmla="*/ 0 w 10000"/>
                <a:gd name="T7" fmla="*/ 2130508 h 9621"/>
                <a:gd name="T8" fmla="*/ 8182128 w 10000"/>
                <a:gd name="T9" fmla="*/ 2122536 h 9621"/>
                <a:gd name="T10" fmla="*/ 8182128 w 10000"/>
                <a:gd name="T11" fmla="*/ 2122757 h 9621"/>
                <a:gd name="T12" fmla="*/ 8173946 w 10000"/>
                <a:gd name="T13" fmla="*/ 533900 h 9621"/>
                <a:gd name="T14" fmla="*/ 8173946 w 10000"/>
                <a:gd name="T15" fmla="*/ 0 h 9621"/>
                <a:gd name="T16" fmla="*/ 8173946 w 10000"/>
                <a:gd name="T17" fmla="*/ 0 h 9621"/>
                <a:gd name="T18" fmla="*/ 7800841 w 10000"/>
                <a:gd name="T19" fmla="*/ 56025 h 9621"/>
                <a:gd name="T20" fmla="*/ 7432645 w 10000"/>
                <a:gd name="T21" fmla="*/ 105629 h 9621"/>
                <a:gd name="T22" fmla="*/ 7059540 w 10000"/>
                <a:gd name="T23" fmla="*/ 148146 h 9621"/>
                <a:gd name="T24" fmla="*/ 6690526 w 10000"/>
                <a:gd name="T25" fmla="*/ 187563 h 9621"/>
                <a:gd name="T26" fmla="*/ 6321512 w 10000"/>
                <a:gd name="T27" fmla="*/ 217900 h 9621"/>
                <a:gd name="T28" fmla="*/ 5955771 w 10000"/>
                <a:gd name="T29" fmla="*/ 240709 h 9621"/>
                <a:gd name="T30" fmla="*/ 5590030 w 10000"/>
                <a:gd name="T31" fmla="*/ 260418 h 9621"/>
                <a:gd name="T32" fmla="*/ 5230834 w 10000"/>
                <a:gd name="T33" fmla="*/ 273704 h 9621"/>
                <a:gd name="T34" fmla="*/ 4878185 w 10000"/>
                <a:gd name="T35" fmla="*/ 283226 h 9621"/>
                <a:gd name="T36" fmla="*/ 4527990 w 10000"/>
                <a:gd name="T37" fmla="*/ 286548 h 9621"/>
                <a:gd name="T38" fmla="*/ 4189250 w 10000"/>
                <a:gd name="T39" fmla="*/ 286548 h 9621"/>
                <a:gd name="T40" fmla="*/ 3852964 w 10000"/>
                <a:gd name="T41" fmla="*/ 286548 h 9621"/>
                <a:gd name="T42" fmla="*/ 3527315 w 10000"/>
                <a:gd name="T43" fmla="*/ 280347 h 9621"/>
                <a:gd name="T44" fmla="*/ 3209849 w 10000"/>
                <a:gd name="T45" fmla="*/ 270383 h 9621"/>
                <a:gd name="T46" fmla="*/ 2903019 w 10000"/>
                <a:gd name="T47" fmla="*/ 257096 h 9621"/>
                <a:gd name="T48" fmla="*/ 2607644 w 10000"/>
                <a:gd name="T49" fmla="*/ 243809 h 9621"/>
                <a:gd name="T50" fmla="*/ 2323724 w 10000"/>
                <a:gd name="T51" fmla="*/ 227201 h 9621"/>
                <a:gd name="T52" fmla="*/ 2049623 w 10000"/>
                <a:gd name="T53" fmla="*/ 211257 h 9621"/>
                <a:gd name="T54" fmla="*/ 1793522 w 10000"/>
                <a:gd name="T55" fmla="*/ 191549 h 9621"/>
                <a:gd name="T56" fmla="*/ 1545604 w 10000"/>
                <a:gd name="T57" fmla="*/ 171619 h 9621"/>
                <a:gd name="T58" fmla="*/ 1101314 w 10000"/>
                <a:gd name="T59" fmla="*/ 128216 h 9621"/>
                <a:gd name="T60" fmla="*/ 721664 w 10000"/>
                <a:gd name="T61" fmla="*/ 88577 h 9621"/>
                <a:gd name="T62" fmla="*/ 418107 w 10000"/>
                <a:gd name="T63" fmla="*/ 56025 h 9621"/>
                <a:gd name="T64" fmla="*/ 191462 w 10000"/>
                <a:gd name="T65" fmla="*/ 26130 h 9621"/>
                <a:gd name="T66" fmla="*/ 0 w 10000"/>
                <a:gd name="T67" fmla="*/ 0 h 9621"/>
                <a:gd name="T68" fmla="*/ 0 w 10000"/>
                <a:gd name="T69" fmla="*/ 0 h 96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419D0FC-E540-D9B7-1B43-F42DCC3E680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6858000 h 4320"/>
                <a:gd name="T4" fmla="*/ 9144000 w 5760"/>
                <a:gd name="T5" fmla="*/ 6858000 h 4320"/>
                <a:gd name="T6" fmla="*/ 9144000 w 5760"/>
                <a:gd name="T7" fmla="*/ 0 h 4320"/>
                <a:gd name="T8" fmla="*/ 0 w 5760"/>
                <a:gd name="T9" fmla="*/ 0 h 4320"/>
                <a:gd name="T10" fmla="*/ 8642350 w 5760"/>
                <a:gd name="T11" fmla="*/ 6356350 h 4320"/>
                <a:gd name="T12" fmla="*/ 514350 w 5760"/>
                <a:gd name="T13" fmla="*/ 6356350 h 4320"/>
                <a:gd name="T14" fmla="*/ 514350 w 5760"/>
                <a:gd name="T15" fmla="*/ 514350 h 4320"/>
                <a:gd name="T16" fmla="*/ 8642350 w 5760"/>
                <a:gd name="T17" fmla="*/ 514350 h 4320"/>
                <a:gd name="T18" fmla="*/ 8642350 w 5760"/>
                <a:gd name="T19" fmla="*/ 6356350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6" name="Rectangle 13">
            <a:extLst>
              <a:ext uri="{FF2B5EF4-FFF2-40B4-BE49-F238E27FC236}">
                <a16:creationId xmlns:a16="http://schemas.microsoft.com/office/drawing/2014/main" id="{D03B7493-6A8F-0EB9-46F6-55BEA59FDA3F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5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787203C9-03D6-F412-A190-FFC5272F2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F8B18-85D9-431C-870E-5409A00415D5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83E06AA3-0F93-9CFE-0E99-0BCB5E8E1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BF85817D-DA5F-6AD6-B9D4-1753D258C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6050" y="295275"/>
            <a:ext cx="628650" cy="768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E4B9A03-E434-4042-AD58-F5F63C91063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57908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098A0D3-84DA-99D2-C740-6CD7DE92DC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61175"/>
            <a:chOff x="0" y="0"/>
            <a:chExt cx="9144000" cy="6860799"/>
          </a:xfrm>
        </p:grpSpPr>
        <p:sp>
          <p:nvSpPr>
            <p:cNvPr id="4" name="Rectangle 10">
              <a:extLst>
                <a:ext uri="{FF2B5EF4-FFF2-40B4-BE49-F238E27FC236}">
                  <a16:creationId xmlns:a16="http://schemas.microsoft.com/office/drawing/2014/main" id="{231A14DD-63D2-E6F0-DF97-EA3E3A1376AB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5" name="Oval 13">
              <a:extLst>
                <a:ext uri="{FF2B5EF4-FFF2-40B4-BE49-F238E27FC236}">
                  <a16:creationId xmlns:a16="http://schemas.microsoft.com/office/drawing/2014/main" id="{5AA41474-2DE8-532C-9E50-2313218D6261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4">
              <a:extLst>
                <a:ext uri="{FF2B5EF4-FFF2-40B4-BE49-F238E27FC236}">
                  <a16:creationId xmlns:a16="http://schemas.microsoft.com/office/drawing/2014/main" id="{763D70C7-6A87-3AC1-09E9-3C0DFE3A6391}"/>
                </a:ext>
              </a:extLst>
            </p:cNvPr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5">
              <a:extLst>
                <a:ext uri="{FF2B5EF4-FFF2-40B4-BE49-F238E27FC236}">
                  <a16:creationId xmlns:a16="http://schemas.microsoft.com/office/drawing/2014/main" id="{E5410A33-A4DB-7201-B73C-D5A17C83C9BC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6">
              <a:extLst>
                <a:ext uri="{FF2B5EF4-FFF2-40B4-BE49-F238E27FC236}">
                  <a16:creationId xmlns:a16="http://schemas.microsoft.com/office/drawing/2014/main" id="{E2868DD0-BB18-DDED-953C-2065D41C1FC5}"/>
                </a:ext>
              </a:extLst>
            </p:cNvPr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7">
              <a:extLst>
                <a:ext uri="{FF2B5EF4-FFF2-40B4-BE49-F238E27FC236}">
                  <a16:creationId xmlns:a16="http://schemas.microsoft.com/office/drawing/2014/main" id="{0A9F4B9A-BF7F-A6A3-D054-81C4042D5E9A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EDEB330B-E2B3-82F6-BBA4-73604E1F2869}"/>
                </a:ext>
              </a:extLst>
            </p:cNvPr>
            <p:cNvSpPr>
              <a:spLocks/>
            </p:cNvSpPr>
            <p:nvPr/>
          </p:nvSpPr>
          <p:spPr bwMode="gray">
            <a:xfrm rot="-589932">
              <a:off x="6359946" y="2780895"/>
              <a:ext cx="2377690" cy="317748"/>
            </a:xfrm>
            <a:custGeom>
              <a:avLst/>
              <a:gdLst>
                <a:gd name="T0" fmla="*/ 20210 w 10000"/>
                <a:gd name="T1" fmla="*/ 152058 h 5291"/>
                <a:gd name="T2" fmla="*/ 2367704 w 10000"/>
                <a:gd name="T3" fmla="*/ 317748 h 5291"/>
                <a:gd name="T4" fmla="*/ 2377690 w 10000"/>
                <a:gd name="T5" fmla="*/ 0 h 5291"/>
                <a:gd name="T6" fmla="*/ 2377690 w 10000"/>
                <a:gd name="T7" fmla="*/ 0 h 5291"/>
                <a:gd name="T8" fmla="*/ 2298513 w 10000"/>
                <a:gd name="T9" fmla="*/ 12251 h 5291"/>
                <a:gd name="T10" fmla="*/ 2219336 w 10000"/>
                <a:gd name="T11" fmla="*/ 24022 h 5291"/>
                <a:gd name="T12" fmla="*/ 2140159 w 10000"/>
                <a:gd name="T13" fmla="*/ 35432 h 5291"/>
                <a:gd name="T14" fmla="*/ 2060744 w 10000"/>
                <a:gd name="T15" fmla="*/ 45221 h 5291"/>
                <a:gd name="T16" fmla="*/ 1981329 w 10000"/>
                <a:gd name="T17" fmla="*/ 55070 h 5291"/>
                <a:gd name="T18" fmla="*/ 1901914 w 10000"/>
                <a:gd name="T19" fmla="*/ 64318 h 5291"/>
                <a:gd name="T20" fmla="*/ 1823450 w 10000"/>
                <a:gd name="T21" fmla="*/ 72185 h 5291"/>
                <a:gd name="T22" fmla="*/ 1743560 w 10000"/>
                <a:gd name="T23" fmla="*/ 79572 h 5291"/>
                <a:gd name="T24" fmla="*/ 1664383 w 10000"/>
                <a:gd name="T25" fmla="*/ 86478 h 5291"/>
                <a:gd name="T26" fmla="*/ 1586633 w 10000"/>
                <a:gd name="T27" fmla="*/ 92364 h 5291"/>
                <a:gd name="T28" fmla="*/ 1507455 w 10000"/>
                <a:gd name="T29" fmla="*/ 98249 h 5291"/>
                <a:gd name="T30" fmla="*/ 1429705 w 10000"/>
                <a:gd name="T31" fmla="*/ 103234 h 5291"/>
                <a:gd name="T32" fmla="*/ 1351955 w 10000"/>
                <a:gd name="T33" fmla="*/ 107137 h 5291"/>
                <a:gd name="T34" fmla="*/ 1274204 w 10000"/>
                <a:gd name="T35" fmla="*/ 111101 h 5291"/>
                <a:gd name="T36" fmla="*/ 1197405 w 10000"/>
                <a:gd name="T37" fmla="*/ 114464 h 5291"/>
                <a:gd name="T38" fmla="*/ 1121556 w 10000"/>
                <a:gd name="T39" fmla="*/ 116986 h 5291"/>
                <a:gd name="T40" fmla="*/ 1045233 w 10000"/>
                <a:gd name="T41" fmla="*/ 118908 h 5291"/>
                <a:gd name="T42" fmla="*/ 969860 w 10000"/>
                <a:gd name="T43" fmla="*/ 120890 h 5291"/>
                <a:gd name="T44" fmla="*/ 895438 w 10000"/>
                <a:gd name="T45" fmla="*/ 121850 h 5291"/>
                <a:gd name="T46" fmla="*/ 821254 w 10000"/>
                <a:gd name="T47" fmla="*/ 122871 h 5291"/>
                <a:gd name="T48" fmla="*/ 747784 w 10000"/>
                <a:gd name="T49" fmla="*/ 123292 h 5291"/>
                <a:gd name="T50" fmla="*/ 675026 w 10000"/>
                <a:gd name="T51" fmla="*/ 122871 h 5291"/>
                <a:gd name="T52" fmla="*/ 603220 w 10000"/>
                <a:gd name="T53" fmla="*/ 122871 h 5291"/>
                <a:gd name="T54" fmla="*/ 532127 w 10000"/>
                <a:gd name="T55" fmla="*/ 121850 h 5291"/>
                <a:gd name="T56" fmla="*/ 461985 w 10000"/>
                <a:gd name="T57" fmla="*/ 120349 h 5291"/>
                <a:gd name="T58" fmla="*/ 393032 w 10000"/>
                <a:gd name="T59" fmla="*/ 118908 h 5291"/>
                <a:gd name="T60" fmla="*/ 325268 w 10000"/>
                <a:gd name="T61" fmla="*/ 117406 h 5291"/>
                <a:gd name="T62" fmla="*/ 257979 w 10000"/>
                <a:gd name="T63" fmla="*/ 115004 h 5291"/>
                <a:gd name="T64" fmla="*/ 191642 w 10000"/>
                <a:gd name="T65" fmla="*/ 112482 h 5291"/>
                <a:gd name="T66" fmla="*/ 126731 w 10000"/>
                <a:gd name="T67" fmla="*/ 110080 h 5291"/>
                <a:gd name="T68" fmla="*/ 0 w 10000"/>
                <a:gd name="T69" fmla="*/ 103654 h 5291"/>
                <a:gd name="T70" fmla="*/ 20210 w 10000"/>
                <a:gd name="T71" fmla="*/ 152058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Rectangle 7">
              <a:extLst>
                <a:ext uri="{FF2B5EF4-FFF2-40B4-BE49-F238E27FC236}">
                  <a16:creationId xmlns:a16="http://schemas.microsoft.com/office/drawing/2014/main" id="{09BC8231-1EAD-654B-FABB-76B725E93D4C}"/>
                </a:ext>
              </a:extLst>
            </p:cNvPr>
            <p:cNvSpPr/>
            <p:nvPr/>
          </p:nvSpPr>
          <p:spPr>
            <a:xfrm>
              <a:off x="485775" y="4343162"/>
              <a:ext cx="8181975" cy="2112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1B68BF37-24E0-B656-09AC-4C92042E50A0}"/>
                </a:ext>
              </a:extLst>
            </p:cNvPr>
            <p:cNvSpPr>
              <a:spLocks/>
            </p:cNvSpPr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>
                <a:gd name="T0" fmla="*/ 0 w 10000"/>
                <a:gd name="T1" fmla="*/ 0 h 9621"/>
                <a:gd name="T2" fmla="*/ 0 w 10000"/>
                <a:gd name="T3" fmla="*/ 533900 h 9621"/>
                <a:gd name="T4" fmla="*/ 0 w 10000"/>
                <a:gd name="T5" fmla="*/ 2122757 h 9621"/>
                <a:gd name="T6" fmla="*/ 0 w 10000"/>
                <a:gd name="T7" fmla="*/ 2130508 h 9621"/>
                <a:gd name="T8" fmla="*/ 8182128 w 10000"/>
                <a:gd name="T9" fmla="*/ 2122536 h 9621"/>
                <a:gd name="T10" fmla="*/ 8182128 w 10000"/>
                <a:gd name="T11" fmla="*/ 2122757 h 9621"/>
                <a:gd name="T12" fmla="*/ 8173946 w 10000"/>
                <a:gd name="T13" fmla="*/ 533900 h 9621"/>
                <a:gd name="T14" fmla="*/ 8173946 w 10000"/>
                <a:gd name="T15" fmla="*/ 0 h 9621"/>
                <a:gd name="T16" fmla="*/ 8173946 w 10000"/>
                <a:gd name="T17" fmla="*/ 0 h 9621"/>
                <a:gd name="T18" fmla="*/ 7800841 w 10000"/>
                <a:gd name="T19" fmla="*/ 56025 h 9621"/>
                <a:gd name="T20" fmla="*/ 7432645 w 10000"/>
                <a:gd name="T21" fmla="*/ 105629 h 9621"/>
                <a:gd name="T22" fmla="*/ 7059540 w 10000"/>
                <a:gd name="T23" fmla="*/ 148146 h 9621"/>
                <a:gd name="T24" fmla="*/ 6690526 w 10000"/>
                <a:gd name="T25" fmla="*/ 187563 h 9621"/>
                <a:gd name="T26" fmla="*/ 6321512 w 10000"/>
                <a:gd name="T27" fmla="*/ 217900 h 9621"/>
                <a:gd name="T28" fmla="*/ 5955771 w 10000"/>
                <a:gd name="T29" fmla="*/ 240709 h 9621"/>
                <a:gd name="T30" fmla="*/ 5590030 w 10000"/>
                <a:gd name="T31" fmla="*/ 260418 h 9621"/>
                <a:gd name="T32" fmla="*/ 5230834 w 10000"/>
                <a:gd name="T33" fmla="*/ 273704 h 9621"/>
                <a:gd name="T34" fmla="*/ 4878185 w 10000"/>
                <a:gd name="T35" fmla="*/ 283226 h 9621"/>
                <a:gd name="T36" fmla="*/ 4527990 w 10000"/>
                <a:gd name="T37" fmla="*/ 286548 h 9621"/>
                <a:gd name="T38" fmla="*/ 4189250 w 10000"/>
                <a:gd name="T39" fmla="*/ 286548 h 9621"/>
                <a:gd name="T40" fmla="*/ 3852964 w 10000"/>
                <a:gd name="T41" fmla="*/ 286548 h 9621"/>
                <a:gd name="T42" fmla="*/ 3527315 w 10000"/>
                <a:gd name="T43" fmla="*/ 280347 h 9621"/>
                <a:gd name="T44" fmla="*/ 3209849 w 10000"/>
                <a:gd name="T45" fmla="*/ 270383 h 9621"/>
                <a:gd name="T46" fmla="*/ 2903019 w 10000"/>
                <a:gd name="T47" fmla="*/ 257096 h 9621"/>
                <a:gd name="T48" fmla="*/ 2607644 w 10000"/>
                <a:gd name="T49" fmla="*/ 243809 h 9621"/>
                <a:gd name="T50" fmla="*/ 2323724 w 10000"/>
                <a:gd name="T51" fmla="*/ 227201 h 9621"/>
                <a:gd name="T52" fmla="*/ 2049623 w 10000"/>
                <a:gd name="T53" fmla="*/ 211257 h 9621"/>
                <a:gd name="T54" fmla="*/ 1793522 w 10000"/>
                <a:gd name="T55" fmla="*/ 191549 h 9621"/>
                <a:gd name="T56" fmla="*/ 1545604 w 10000"/>
                <a:gd name="T57" fmla="*/ 171619 h 9621"/>
                <a:gd name="T58" fmla="*/ 1101314 w 10000"/>
                <a:gd name="T59" fmla="*/ 128216 h 9621"/>
                <a:gd name="T60" fmla="*/ 721664 w 10000"/>
                <a:gd name="T61" fmla="*/ 88577 h 9621"/>
                <a:gd name="T62" fmla="*/ 418107 w 10000"/>
                <a:gd name="T63" fmla="*/ 56025 h 9621"/>
                <a:gd name="T64" fmla="*/ 191462 w 10000"/>
                <a:gd name="T65" fmla="*/ 26130 h 9621"/>
                <a:gd name="T66" fmla="*/ 0 w 10000"/>
                <a:gd name="T67" fmla="*/ 0 h 9621"/>
                <a:gd name="T68" fmla="*/ 0 w 10000"/>
                <a:gd name="T69" fmla="*/ 0 h 96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CEDAB57-0B48-7085-037E-FA0424F5A71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6858000 h 4320"/>
                <a:gd name="T4" fmla="*/ 9144000 w 5760"/>
                <a:gd name="T5" fmla="*/ 6858000 h 4320"/>
                <a:gd name="T6" fmla="*/ 9144000 w 5760"/>
                <a:gd name="T7" fmla="*/ 0 h 4320"/>
                <a:gd name="T8" fmla="*/ 0 w 5760"/>
                <a:gd name="T9" fmla="*/ 0 h 4320"/>
                <a:gd name="T10" fmla="*/ 8642350 w 5760"/>
                <a:gd name="T11" fmla="*/ 6356350 h 4320"/>
                <a:gd name="T12" fmla="*/ 514350 w 5760"/>
                <a:gd name="T13" fmla="*/ 6356350 h 4320"/>
                <a:gd name="T14" fmla="*/ 514350 w 5760"/>
                <a:gd name="T15" fmla="*/ 514350 h 4320"/>
                <a:gd name="T16" fmla="*/ 8642350 w 5760"/>
                <a:gd name="T17" fmla="*/ 514350 h 4320"/>
                <a:gd name="T18" fmla="*/ 8642350 w 5760"/>
                <a:gd name="T19" fmla="*/ 6356350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Rectangle 11">
            <a:extLst>
              <a:ext uri="{FF2B5EF4-FFF2-40B4-BE49-F238E27FC236}">
                <a16:creationId xmlns:a16="http://schemas.microsoft.com/office/drawing/2014/main" id="{03DB9071-B943-1A62-B7D1-42F96A20F8D0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8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54CAB16A-3492-1F81-8C85-DE2B913F5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5770E-05A0-4788-9187-36F4E5B8353F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8134DDD-7951-40DF-3021-08B074EAC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690DCAF3-D599-2669-5114-2793DFB8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6050" y="295275"/>
            <a:ext cx="628650" cy="768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13C49B3-FF6A-4B0E-B9C7-B01C5FAF5E8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0156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56ED289-1D30-E41C-A1EA-F38EE782A59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61175"/>
            <a:chOff x="0" y="0"/>
            <a:chExt cx="9144000" cy="6860799"/>
          </a:xfrm>
        </p:grpSpPr>
        <p:sp>
          <p:nvSpPr>
            <p:cNvPr id="4" name="Rectangle 13">
              <a:extLst>
                <a:ext uri="{FF2B5EF4-FFF2-40B4-BE49-F238E27FC236}">
                  <a16:creationId xmlns:a16="http://schemas.microsoft.com/office/drawing/2014/main" id="{4996FFCD-9728-BB0F-FDE2-FDB1164EBB0D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5" name="Oval 14">
              <a:extLst>
                <a:ext uri="{FF2B5EF4-FFF2-40B4-BE49-F238E27FC236}">
                  <a16:creationId xmlns:a16="http://schemas.microsoft.com/office/drawing/2014/main" id="{35ACDFC9-C379-84C9-C0B1-EB8F7C92EF1C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7">
              <a:extLst>
                <a:ext uri="{FF2B5EF4-FFF2-40B4-BE49-F238E27FC236}">
                  <a16:creationId xmlns:a16="http://schemas.microsoft.com/office/drawing/2014/main" id="{06EF2EE9-AB1B-90C9-4A23-5146C5FB0D3E}"/>
                </a:ext>
              </a:extLst>
            </p:cNvPr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8">
              <a:extLst>
                <a:ext uri="{FF2B5EF4-FFF2-40B4-BE49-F238E27FC236}">
                  <a16:creationId xmlns:a16="http://schemas.microsoft.com/office/drawing/2014/main" id="{B7F85B64-3E0C-A354-1ECC-DF9636436938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9">
              <a:extLst>
                <a:ext uri="{FF2B5EF4-FFF2-40B4-BE49-F238E27FC236}">
                  <a16:creationId xmlns:a16="http://schemas.microsoft.com/office/drawing/2014/main" id="{D719BF5F-682D-7723-6EAB-6EEB5F3BEDA4}"/>
                </a:ext>
              </a:extLst>
            </p:cNvPr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20">
              <a:extLst>
                <a:ext uri="{FF2B5EF4-FFF2-40B4-BE49-F238E27FC236}">
                  <a16:creationId xmlns:a16="http://schemas.microsoft.com/office/drawing/2014/main" id="{A0D0A55C-4AE3-1C72-FB5E-204DA97C582B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134E6943-BDDF-36E2-9A6C-27DC4A523AAA}"/>
                </a:ext>
              </a:extLst>
            </p:cNvPr>
            <p:cNvSpPr>
              <a:spLocks/>
            </p:cNvSpPr>
            <p:nvPr/>
          </p:nvSpPr>
          <p:spPr bwMode="gray">
            <a:xfrm rot="-589932">
              <a:off x="6359946" y="4309201"/>
              <a:ext cx="2377690" cy="317748"/>
            </a:xfrm>
            <a:custGeom>
              <a:avLst/>
              <a:gdLst>
                <a:gd name="T0" fmla="*/ 20210 w 10000"/>
                <a:gd name="T1" fmla="*/ 152058 h 5291"/>
                <a:gd name="T2" fmla="*/ 2367704 w 10000"/>
                <a:gd name="T3" fmla="*/ 317748 h 5291"/>
                <a:gd name="T4" fmla="*/ 2377690 w 10000"/>
                <a:gd name="T5" fmla="*/ 0 h 5291"/>
                <a:gd name="T6" fmla="*/ 2377690 w 10000"/>
                <a:gd name="T7" fmla="*/ 0 h 5291"/>
                <a:gd name="T8" fmla="*/ 2298513 w 10000"/>
                <a:gd name="T9" fmla="*/ 12251 h 5291"/>
                <a:gd name="T10" fmla="*/ 2219336 w 10000"/>
                <a:gd name="T11" fmla="*/ 24022 h 5291"/>
                <a:gd name="T12" fmla="*/ 2140159 w 10000"/>
                <a:gd name="T13" fmla="*/ 35432 h 5291"/>
                <a:gd name="T14" fmla="*/ 2060744 w 10000"/>
                <a:gd name="T15" fmla="*/ 45221 h 5291"/>
                <a:gd name="T16" fmla="*/ 1981329 w 10000"/>
                <a:gd name="T17" fmla="*/ 55070 h 5291"/>
                <a:gd name="T18" fmla="*/ 1901914 w 10000"/>
                <a:gd name="T19" fmla="*/ 64318 h 5291"/>
                <a:gd name="T20" fmla="*/ 1823450 w 10000"/>
                <a:gd name="T21" fmla="*/ 72185 h 5291"/>
                <a:gd name="T22" fmla="*/ 1743560 w 10000"/>
                <a:gd name="T23" fmla="*/ 79572 h 5291"/>
                <a:gd name="T24" fmla="*/ 1664383 w 10000"/>
                <a:gd name="T25" fmla="*/ 86478 h 5291"/>
                <a:gd name="T26" fmla="*/ 1586633 w 10000"/>
                <a:gd name="T27" fmla="*/ 92364 h 5291"/>
                <a:gd name="T28" fmla="*/ 1507455 w 10000"/>
                <a:gd name="T29" fmla="*/ 98249 h 5291"/>
                <a:gd name="T30" fmla="*/ 1429705 w 10000"/>
                <a:gd name="T31" fmla="*/ 103234 h 5291"/>
                <a:gd name="T32" fmla="*/ 1351955 w 10000"/>
                <a:gd name="T33" fmla="*/ 107137 h 5291"/>
                <a:gd name="T34" fmla="*/ 1274204 w 10000"/>
                <a:gd name="T35" fmla="*/ 111101 h 5291"/>
                <a:gd name="T36" fmla="*/ 1197405 w 10000"/>
                <a:gd name="T37" fmla="*/ 114464 h 5291"/>
                <a:gd name="T38" fmla="*/ 1121556 w 10000"/>
                <a:gd name="T39" fmla="*/ 116986 h 5291"/>
                <a:gd name="T40" fmla="*/ 1045233 w 10000"/>
                <a:gd name="T41" fmla="*/ 118908 h 5291"/>
                <a:gd name="T42" fmla="*/ 969860 w 10000"/>
                <a:gd name="T43" fmla="*/ 120890 h 5291"/>
                <a:gd name="T44" fmla="*/ 895438 w 10000"/>
                <a:gd name="T45" fmla="*/ 121850 h 5291"/>
                <a:gd name="T46" fmla="*/ 821254 w 10000"/>
                <a:gd name="T47" fmla="*/ 122871 h 5291"/>
                <a:gd name="T48" fmla="*/ 747784 w 10000"/>
                <a:gd name="T49" fmla="*/ 123292 h 5291"/>
                <a:gd name="T50" fmla="*/ 675026 w 10000"/>
                <a:gd name="T51" fmla="*/ 122871 h 5291"/>
                <a:gd name="T52" fmla="*/ 603220 w 10000"/>
                <a:gd name="T53" fmla="*/ 122871 h 5291"/>
                <a:gd name="T54" fmla="*/ 532127 w 10000"/>
                <a:gd name="T55" fmla="*/ 121850 h 5291"/>
                <a:gd name="T56" fmla="*/ 461985 w 10000"/>
                <a:gd name="T57" fmla="*/ 120349 h 5291"/>
                <a:gd name="T58" fmla="*/ 393032 w 10000"/>
                <a:gd name="T59" fmla="*/ 118908 h 5291"/>
                <a:gd name="T60" fmla="*/ 325268 w 10000"/>
                <a:gd name="T61" fmla="*/ 117406 h 5291"/>
                <a:gd name="T62" fmla="*/ 257979 w 10000"/>
                <a:gd name="T63" fmla="*/ 115004 h 5291"/>
                <a:gd name="T64" fmla="*/ 191642 w 10000"/>
                <a:gd name="T65" fmla="*/ 112482 h 5291"/>
                <a:gd name="T66" fmla="*/ 126731 w 10000"/>
                <a:gd name="T67" fmla="*/ 110080 h 5291"/>
                <a:gd name="T68" fmla="*/ 0 w 10000"/>
                <a:gd name="T69" fmla="*/ 103654 h 5291"/>
                <a:gd name="T70" fmla="*/ 20210 w 10000"/>
                <a:gd name="T71" fmla="*/ 152058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0B41A61F-26CD-B4BA-92A9-4001C7D0F6E9}"/>
                </a:ext>
              </a:extLst>
            </p:cNvPr>
            <p:cNvSpPr>
              <a:spLocks/>
            </p:cNvSpPr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>
                <a:gd name="T0" fmla="*/ 0 w 10000"/>
                <a:gd name="T1" fmla="*/ 0 h 9621"/>
                <a:gd name="T2" fmla="*/ 0 w 10000"/>
                <a:gd name="T3" fmla="*/ 533900 h 9621"/>
                <a:gd name="T4" fmla="*/ 0 w 10000"/>
                <a:gd name="T5" fmla="*/ 2122757 h 9621"/>
                <a:gd name="T6" fmla="*/ 0 w 10000"/>
                <a:gd name="T7" fmla="*/ 2130508 h 9621"/>
                <a:gd name="T8" fmla="*/ 8182128 w 10000"/>
                <a:gd name="T9" fmla="*/ 2122536 h 9621"/>
                <a:gd name="T10" fmla="*/ 8182128 w 10000"/>
                <a:gd name="T11" fmla="*/ 2122757 h 9621"/>
                <a:gd name="T12" fmla="*/ 8173946 w 10000"/>
                <a:gd name="T13" fmla="*/ 533900 h 9621"/>
                <a:gd name="T14" fmla="*/ 8173946 w 10000"/>
                <a:gd name="T15" fmla="*/ 0 h 9621"/>
                <a:gd name="T16" fmla="*/ 8173946 w 10000"/>
                <a:gd name="T17" fmla="*/ 0 h 9621"/>
                <a:gd name="T18" fmla="*/ 7800841 w 10000"/>
                <a:gd name="T19" fmla="*/ 56025 h 9621"/>
                <a:gd name="T20" fmla="*/ 7432645 w 10000"/>
                <a:gd name="T21" fmla="*/ 105629 h 9621"/>
                <a:gd name="T22" fmla="*/ 7059540 w 10000"/>
                <a:gd name="T23" fmla="*/ 148146 h 9621"/>
                <a:gd name="T24" fmla="*/ 6690526 w 10000"/>
                <a:gd name="T25" fmla="*/ 187563 h 9621"/>
                <a:gd name="T26" fmla="*/ 6321512 w 10000"/>
                <a:gd name="T27" fmla="*/ 217900 h 9621"/>
                <a:gd name="T28" fmla="*/ 5955771 w 10000"/>
                <a:gd name="T29" fmla="*/ 240709 h 9621"/>
                <a:gd name="T30" fmla="*/ 5590030 w 10000"/>
                <a:gd name="T31" fmla="*/ 260418 h 9621"/>
                <a:gd name="T32" fmla="*/ 5230834 w 10000"/>
                <a:gd name="T33" fmla="*/ 273704 h 9621"/>
                <a:gd name="T34" fmla="*/ 4878185 w 10000"/>
                <a:gd name="T35" fmla="*/ 283226 h 9621"/>
                <a:gd name="T36" fmla="*/ 4527990 w 10000"/>
                <a:gd name="T37" fmla="*/ 286548 h 9621"/>
                <a:gd name="T38" fmla="*/ 4189250 w 10000"/>
                <a:gd name="T39" fmla="*/ 286548 h 9621"/>
                <a:gd name="T40" fmla="*/ 3852964 w 10000"/>
                <a:gd name="T41" fmla="*/ 286548 h 9621"/>
                <a:gd name="T42" fmla="*/ 3527315 w 10000"/>
                <a:gd name="T43" fmla="*/ 280347 h 9621"/>
                <a:gd name="T44" fmla="*/ 3209849 w 10000"/>
                <a:gd name="T45" fmla="*/ 270383 h 9621"/>
                <a:gd name="T46" fmla="*/ 2903019 w 10000"/>
                <a:gd name="T47" fmla="*/ 257096 h 9621"/>
                <a:gd name="T48" fmla="*/ 2607644 w 10000"/>
                <a:gd name="T49" fmla="*/ 243809 h 9621"/>
                <a:gd name="T50" fmla="*/ 2323724 w 10000"/>
                <a:gd name="T51" fmla="*/ 227201 h 9621"/>
                <a:gd name="T52" fmla="*/ 2049623 w 10000"/>
                <a:gd name="T53" fmla="*/ 211257 h 9621"/>
                <a:gd name="T54" fmla="*/ 1793522 w 10000"/>
                <a:gd name="T55" fmla="*/ 191549 h 9621"/>
                <a:gd name="T56" fmla="*/ 1545604 w 10000"/>
                <a:gd name="T57" fmla="*/ 171619 h 9621"/>
                <a:gd name="T58" fmla="*/ 1101314 w 10000"/>
                <a:gd name="T59" fmla="*/ 128216 h 9621"/>
                <a:gd name="T60" fmla="*/ 721664 w 10000"/>
                <a:gd name="T61" fmla="*/ 88577 h 9621"/>
                <a:gd name="T62" fmla="*/ 418107 w 10000"/>
                <a:gd name="T63" fmla="*/ 56025 h 9621"/>
                <a:gd name="T64" fmla="*/ 191462 w 10000"/>
                <a:gd name="T65" fmla="*/ 26130 h 9621"/>
                <a:gd name="T66" fmla="*/ 0 w 10000"/>
                <a:gd name="T67" fmla="*/ 0 h 9621"/>
                <a:gd name="T68" fmla="*/ 0 w 10000"/>
                <a:gd name="T69" fmla="*/ 0 h 96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AD4A3FA-82CF-CA76-A6E9-C687E145DF4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6858000 h 4320"/>
                <a:gd name="T4" fmla="*/ 9144000 w 5760"/>
                <a:gd name="T5" fmla="*/ 6858000 h 4320"/>
                <a:gd name="T6" fmla="*/ 9144000 w 5760"/>
                <a:gd name="T7" fmla="*/ 0 h 4320"/>
                <a:gd name="T8" fmla="*/ 0 w 5760"/>
                <a:gd name="T9" fmla="*/ 0 h 4320"/>
                <a:gd name="T10" fmla="*/ 8642350 w 5760"/>
                <a:gd name="T11" fmla="*/ 6356350 h 4320"/>
                <a:gd name="T12" fmla="*/ 514350 w 5760"/>
                <a:gd name="T13" fmla="*/ 6356350 h 4320"/>
                <a:gd name="T14" fmla="*/ 514350 w 5760"/>
                <a:gd name="T15" fmla="*/ 514350 h 4320"/>
                <a:gd name="T16" fmla="*/ 8642350 w 5760"/>
                <a:gd name="T17" fmla="*/ 514350 h 4320"/>
                <a:gd name="T18" fmla="*/ 8642350 w 5760"/>
                <a:gd name="T19" fmla="*/ 6356350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TextBox 11">
            <a:extLst>
              <a:ext uri="{FF2B5EF4-FFF2-40B4-BE49-F238E27FC236}">
                <a16:creationId xmlns:a16="http://schemas.microsoft.com/office/drawing/2014/main" id="{0F672492-5736-2055-59EB-A51F03D333B6}"/>
              </a:ext>
            </a:extLst>
          </p:cNvPr>
          <p:cNvSpPr txBox="1"/>
          <p:nvPr/>
        </p:nvSpPr>
        <p:spPr bwMode="gray">
          <a:xfrm>
            <a:off x="7034213" y="2898775"/>
            <a:ext cx="660400" cy="1323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 sz="8000" dirty="0"/>
              <a:t>”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0695F49F-41BB-60AF-7842-9B10EDFD9ECC}"/>
              </a:ext>
            </a:extLst>
          </p:cNvPr>
          <p:cNvSpPr txBox="1"/>
          <p:nvPr/>
        </p:nvSpPr>
        <p:spPr bwMode="gray">
          <a:xfrm>
            <a:off x="652463" y="590550"/>
            <a:ext cx="600075" cy="13223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 sz="8000" dirty="0"/>
              <a:t>“</a:t>
            </a: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96A84D14-CFB5-DC89-A6CC-5C9879D2E0FE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58" y="903421"/>
            <a:ext cx="6160385" cy="2895658"/>
          </a:xfrm>
        </p:spPr>
        <p:txBody>
          <a:bodyPr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5"/>
            <a:ext cx="6422005" cy="1024065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44F027D4-F6F7-A933-8D60-65BEB8E35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65951-8BF2-4D15-B646-428FA1FB0BC2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4D049EA2-4B2B-AA46-6F68-3D56D1D0B5A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7972CC95-6AF7-5469-F73B-09F3B0B262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766050" y="295275"/>
            <a:ext cx="628650" cy="768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1946F88-8592-4A32-95A8-730F89FD8B4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00449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>
            <a:extLst>
              <a:ext uri="{FF2B5EF4-FFF2-40B4-BE49-F238E27FC236}">
                <a16:creationId xmlns:a16="http://schemas.microsoft.com/office/drawing/2014/main" id="{8CE6AE28-0CA6-E211-6B8B-4DB6F534E7C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61175"/>
            <a:chOff x="0" y="0"/>
            <a:chExt cx="9144000" cy="6860799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C6ECE42E-7582-9288-7B01-D7250ABD5A7C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0">
              <a:extLst>
                <a:ext uri="{FF2B5EF4-FFF2-40B4-BE49-F238E27FC236}">
                  <a16:creationId xmlns:a16="http://schemas.microsoft.com/office/drawing/2014/main" id="{55F74D34-E7CD-CCB9-9ACC-C7A7F3C3F80A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2">
              <a:extLst>
                <a:ext uri="{FF2B5EF4-FFF2-40B4-BE49-F238E27FC236}">
                  <a16:creationId xmlns:a16="http://schemas.microsoft.com/office/drawing/2014/main" id="{B8A290AA-670B-A49A-3390-A0A3E06F9622}"/>
                </a:ext>
              </a:extLst>
            </p:cNvPr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3">
              <a:extLst>
                <a:ext uri="{FF2B5EF4-FFF2-40B4-BE49-F238E27FC236}">
                  <a16:creationId xmlns:a16="http://schemas.microsoft.com/office/drawing/2014/main" id="{2ECFAA78-49D8-EC39-1F3B-ADEEA74B0848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4">
              <a:extLst>
                <a:ext uri="{FF2B5EF4-FFF2-40B4-BE49-F238E27FC236}">
                  <a16:creationId xmlns:a16="http://schemas.microsoft.com/office/drawing/2014/main" id="{C3D391D3-767A-2CFF-5AB3-64236A455A81}"/>
                </a:ext>
              </a:extLst>
            </p:cNvPr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5">
              <a:extLst>
                <a:ext uri="{FF2B5EF4-FFF2-40B4-BE49-F238E27FC236}">
                  <a16:creationId xmlns:a16="http://schemas.microsoft.com/office/drawing/2014/main" id="{0B6A3A10-2697-0D42-06C6-B2E8A0D13D20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A032A59-1D42-619B-6F5D-0267096E0F91}"/>
                </a:ext>
              </a:extLst>
            </p:cNvPr>
            <p:cNvSpPr>
              <a:spLocks/>
            </p:cNvSpPr>
            <p:nvPr/>
          </p:nvSpPr>
          <p:spPr bwMode="gray">
            <a:xfrm rot="-589932">
              <a:off x="6359946" y="4311243"/>
              <a:ext cx="2377690" cy="317748"/>
            </a:xfrm>
            <a:custGeom>
              <a:avLst/>
              <a:gdLst>
                <a:gd name="T0" fmla="*/ 20210 w 10000"/>
                <a:gd name="T1" fmla="*/ 152058 h 5291"/>
                <a:gd name="T2" fmla="*/ 2367704 w 10000"/>
                <a:gd name="T3" fmla="*/ 317748 h 5291"/>
                <a:gd name="T4" fmla="*/ 2377690 w 10000"/>
                <a:gd name="T5" fmla="*/ 0 h 5291"/>
                <a:gd name="T6" fmla="*/ 2377690 w 10000"/>
                <a:gd name="T7" fmla="*/ 0 h 5291"/>
                <a:gd name="T8" fmla="*/ 2298513 w 10000"/>
                <a:gd name="T9" fmla="*/ 12251 h 5291"/>
                <a:gd name="T10" fmla="*/ 2219336 w 10000"/>
                <a:gd name="T11" fmla="*/ 24022 h 5291"/>
                <a:gd name="T12" fmla="*/ 2140159 w 10000"/>
                <a:gd name="T13" fmla="*/ 35432 h 5291"/>
                <a:gd name="T14" fmla="*/ 2060744 w 10000"/>
                <a:gd name="T15" fmla="*/ 45221 h 5291"/>
                <a:gd name="T16" fmla="*/ 1981329 w 10000"/>
                <a:gd name="T17" fmla="*/ 55070 h 5291"/>
                <a:gd name="T18" fmla="*/ 1901914 w 10000"/>
                <a:gd name="T19" fmla="*/ 64318 h 5291"/>
                <a:gd name="T20" fmla="*/ 1823450 w 10000"/>
                <a:gd name="T21" fmla="*/ 72185 h 5291"/>
                <a:gd name="T22" fmla="*/ 1743560 w 10000"/>
                <a:gd name="T23" fmla="*/ 79572 h 5291"/>
                <a:gd name="T24" fmla="*/ 1664383 w 10000"/>
                <a:gd name="T25" fmla="*/ 86478 h 5291"/>
                <a:gd name="T26" fmla="*/ 1586633 w 10000"/>
                <a:gd name="T27" fmla="*/ 92364 h 5291"/>
                <a:gd name="T28" fmla="*/ 1507455 w 10000"/>
                <a:gd name="T29" fmla="*/ 98249 h 5291"/>
                <a:gd name="T30" fmla="*/ 1429705 w 10000"/>
                <a:gd name="T31" fmla="*/ 103234 h 5291"/>
                <a:gd name="T32" fmla="*/ 1351955 w 10000"/>
                <a:gd name="T33" fmla="*/ 107137 h 5291"/>
                <a:gd name="T34" fmla="*/ 1274204 w 10000"/>
                <a:gd name="T35" fmla="*/ 111101 h 5291"/>
                <a:gd name="T36" fmla="*/ 1197405 w 10000"/>
                <a:gd name="T37" fmla="*/ 114464 h 5291"/>
                <a:gd name="T38" fmla="*/ 1121556 w 10000"/>
                <a:gd name="T39" fmla="*/ 116986 h 5291"/>
                <a:gd name="T40" fmla="*/ 1045233 w 10000"/>
                <a:gd name="T41" fmla="*/ 118908 h 5291"/>
                <a:gd name="T42" fmla="*/ 969860 w 10000"/>
                <a:gd name="T43" fmla="*/ 120890 h 5291"/>
                <a:gd name="T44" fmla="*/ 895438 w 10000"/>
                <a:gd name="T45" fmla="*/ 121850 h 5291"/>
                <a:gd name="T46" fmla="*/ 821254 w 10000"/>
                <a:gd name="T47" fmla="*/ 122871 h 5291"/>
                <a:gd name="T48" fmla="*/ 747784 w 10000"/>
                <a:gd name="T49" fmla="*/ 123292 h 5291"/>
                <a:gd name="T50" fmla="*/ 675026 w 10000"/>
                <a:gd name="T51" fmla="*/ 122871 h 5291"/>
                <a:gd name="T52" fmla="*/ 603220 w 10000"/>
                <a:gd name="T53" fmla="*/ 122871 h 5291"/>
                <a:gd name="T54" fmla="*/ 532127 w 10000"/>
                <a:gd name="T55" fmla="*/ 121850 h 5291"/>
                <a:gd name="T56" fmla="*/ 461985 w 10000"/>
                <a:gd name="T57" fmla="*/ 120349 h 5291"/>
                <a:gd name="T58" fmla="*/ 393032 w 10000"/>
                <a:gd name="T59" fmla="*/ 118908 h 5291"/>
                <a:gd name="T60" fmla="*/ 325268 w 10000"/>
                <a:gd name="T61" fmla="*/ 117406 h 5291"/>
                <a:gd name="T62" fmla="*/ 257979 w 10000"/>
                <a:gd name="T63" fmla="*/ 115004 h 5291"/>
                <a:gd name="T64" fmla="*/ 191642 w 10000"/>
                <a:gd name="T65" fmla="*/ 112482 h 5291"/>
                <a:gd name="T66" fmla="*/ 126731 w 10000"/>
                <a:gd name="T67" fmla="*/ 110080 h 5291"/>
                <a:gd name="T68" fmla="*/ 0 w 10000"/>
                <a:gd name="T69" fmla="*/ 103654 h 5291"/>
                <a:gd name="T70" fmla="*/ 20210 w 10000"/>
                <a:gd name="T71" fmla="*/ 152058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2F0E4CB6-6AC0-F730-59ED-020516743F3B}"/>
                </a:ext>
              </a:extLst>
            </p:cNvPr>
            <p:cNvSpPr>
              <a:spLocks/>
            </p:cNvSpPr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>
                <a:gd name="T0" fmla="*/ 0 w 10000"/>
                <a:gd name="T1" fmla="*/ 0 h 9621"/>
                <a:gd name="T2" fmla="*/ 0 w 10000"/>
                <a:gd name="T3" fmla="*/ 533900 h 9621"/>
                <a:gd name="T4" fmla="*/ 0 w 10000"/>
                <a:gd name="T5" fmla="*/ 2122757 h 9621"/>
                <a:gd name="T6" fmla="*/ 0 w 10000"/>
                <a:gd name="T7" fmla="*/ 2130508 h 9621"/>
                <a:gd name="T8" fmla="*/ 8182128 w 10000"/>
                <a:gd name="T9" fmla="*/ 2122536 h 9621"/>
                <a:gd name="T10" fmla="*/ 8182128 w 10000"/>
                <a:gd name="T11" fmla="*/ 2122757 h 9621"/>
                <a:gd name="T12" fmla="*/ 8173946 w 10000"/>
                <a:gd name="T13" fmla="*/ 533900 h 9621"/>
                <a:gd name="T14" fmla="*/ 8173946 w 10000"/>
                <a:gd name="T15" fmla="*/ 0 h 9621"/>
                <a:gd name="T16" fmla="*/ 8173946 w 10000"/>
                <a:gd name="T17" fmla="*/ 0 h 9621"/>
                <a:gd name="T18" fmla="*/ 7800841 w 10000"/>
                <a:gd name="T19" fmla="*/ 56025 h 9621"/>
                <a:gd name="T20" fmla="*/ 7432645 w 10000"/>
                <a:gd name="T21" fmla="*/ 105629 h 9621"/>
                <a:gd name="T22" fmla="*/ 7059540 w 10000"/>
                <a:gd name="T23" fmla="*/ 148146 h 9621"/>
                <a:gd name="T24" fmla="*/ 6690526 w 10000"/>
                <a:gd name="T25" fmla="*/ 187563 h 9621"/>
                <a:gd name="T26" fmla="*/ 6321512 w 10000"/>
                <a:gd name="T27" fmla="*/ 217900 h 9621"/>
                <a:gd name="T28" fmla="*/ 5955771 w 10000"/>
                <a:gd name="T29" fmla="*/ 240709 h 9621"/>
                <a:gd name="T30" fmla="*/ 5590030 w 10000"/>
                <a:gd name="T31" fmla="*/ 260418 h 9621"/>
                <a:gd name="T32" fmla="*/ 5230834 w 10000"/>
                <a:gd name="T33" fmla="*/ 273704 h 9621"/>
                <a:gd name="T34" fmla="*/ 4878185 w 10000"/>
                <a:gd name="T35" fmla="*/ 283226 h 9621"/>
                <a:gd name="T36" fmla="*/ 4527990 w 10000"/>
                <a:gd name="T37" fmla="*/ 286548 h 9621"/>
                <a:gd name="T38" fmla="*/ 4189250 w 10000"/>
                <a:gd name="T39" fmla="*/ 286548 h 9621"/>
                <a:gd name="T40" fmla="*/ 3852964 w 10000"/>
                <a:gd name="T41" fmla="*/ 286548 h 9621"/>
                <a:gd name="T42" fmla="*/ 3527315 w 10000"/>
                <a:gd name="T43" fmla="*/ 280347 h 9621"/>
                <a:gd name="T44" fmla="*/ 3209849 w 10000"/>
                <a:gd name="T45" fmla="*/ 270383 h 9621"/>
                <a:gd name="T46" fmla="*/ 2903019 w 10000"/>
                <a:gd name="T47" fmla="*/ 257096 h 9621"/>
                <a:gd name="T48" fmla="*/ 2607644 w 10000"/>
                <a:gd name="T49" fmla="*/ 243809 h 9621"/>
                <a:gd name="T50" fmla="*/ 2323724 w 10000"/>
                <a:gd name="T51" fmla="*/ 227201 h 9621"/>
                <a:gd name="T52" fmla="*/ 2049623 w 10000"/>
                <a:gd name="T53" fmla="*/ 211257 h 9621"/>
                <a:gd name="T54" fmla="*/ 1793522 w 10000"/>
                <a:gd name="T55" fmla="*/ 191549 h 9621"/>
                <a:gd name="T56" fmla="*/ 1545604 w 10000"/>
                <a:gd name="T57" fmla="*/ 171619 h 9621"/>
                <a:gd name="T58" fmla="*/ 1101314 w 10000"/>
                <a:gd name="T59" fmla="*/ 128216 h 9621"/>
                <a:gd name="T60" fmla="*/ 721664 w 10000"/>
                <a:gd name="T61" fmla="*/ 88577 h 9621"/>
                <a:gd name="T62" fmla="*/ 418107 w 10000"/>
                <a:gd name="T63" fmla="*/ 56025 h 9621"/>
                <a:gd name="T64" fmla="*/ 191462 w 10000"/>
                <a:gd name="T65" fmla="*/ 26130 h 9621"/>
                <a:gd name="T66" fmla="*/ 0 w 10000"/>
                <a:gd name="T67" fmla="*/ 0 h 9621"/>
                <a:gd name="T68" fmla="*/ 0 w 10000"/>
                <a:gd name="T69" fmla="*/ 0 h 96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3A339A34-CFC3-9D7C-6291-93E2048970E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6858000 h 4320"/>
                <a:gd name="T4" fmla="*/ 9144000 w 5760"/>
                <a:gd name="T5" fmla="*/ 6858000 h 4320"/>
                <a:gd name="T6" fmla="*/ 9144000 w 5760"/>
                <a:gd name="T7" fmla="*/ 0 h 4320"/>
                <a:gd name="T8" fmla="*/ 0 w 5760"/>
                <a:gd name="T9" fmla="*/ 0 h 4320"/>
                <a:gd name="T10" fmla="*/ 8642350 w 5760"/>
                <a:gd name="T11" fmla="*/ 6356350 h 4320"/>
                <a:gd name="T12" fmla="*/ 514350 w 5760"/>
                <a:gd name="T13" fmla="*/ 6356350 h 4320"/>
                <a:gd name="T14" fmla="*/ 514350 w 5760"/>
                <a:gd name="T15" fmla="*/ 514350 h 4320"/>
                <a:gd name="T16" fmla="*/ 8642350 w 5760"/>
                <a:gd name="T17" fmla="*/ 514350 h 4320"/>
                <a:gd name="T18" fmla="*/ 8642350 w 5760"/>
                <a:gd name="T19" fmla="*/ 6356350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" name="Rectangle 11">
            <a:extLst>
              <a:ext uri="{FF2B5EF4-FFF2-40B4-BE49-F238E27FC236}">
                <a16:creationId xmlns:a16="http://schemas.microsoft.com/office/drawing/2014/main" id="{7E0222B3-A70D-2208-64A4-43C8E2ABED12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36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>
            <a:normAutofit/>
          </a:bodyPr>
          <a:lstStyle>
            <a:lvl1pPr marL="0" indent="0" algn="l">
              <a:buNone/>
              <a:defRPr sz="18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BC7C804B-D3F1-B7AA-5E75-396647765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E4EA8-3D1F-4185-9D5C-B79D320918A1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4828FA9-D9A2-2F9E-98CC-D13580AC7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6D95C90-3BA1-17A7-2F88-A060C7D22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6050" y="295275"/>
            <a:ext cx="628650" cy="768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9D8935-B119-4697-AFAE-4E064DD32A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66643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8">
            <a:extLst>
              <a:ext uri="{FF2B5EF4-FFF2-40B4-BE49-F238E27FC236}">
                <a16:creationId xmlns:a16="http://schemas.microsoft.com/office/drawing/2014/main" id="{7A94C2E3-1CC4-AC1E-98D4-3180D0358773}"/>
              </a:ext>
            </a:extLst>
          </p:cNvPr>
          <p:cNvCxnSpPr/>
          <p:nvPr/>
        </p:nvCxnSpPr>
        <p:spPr>
          <a:xfrm>
            <a:off x="3294063" y="2489200"/>
            <a:ext cx="0" cy="354647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9">
            <a:extLst>
              <a:ext uri="{FF2B5EF4-FFF2-40B4-BE49-F238E27FC236}">
                <a16:creationId xmlns:a16="http://schemas.microsoft.com/office/drawing/2014/main" id="{CAC3BA2B-ADC9-BA19-BB56-0E7EDDA178A3}"/>
              </a:ext>
            </a:extLst>
          </p:cNvPr>
          <p:cNvCxnSpPr/>
          <p:nvPr/>
        </p:nvCxnSpPr>
        <p:spPr>
          <a:xfrm>
            <a:off x="5849938" y="2489200"/>
            <a:ext cx="0" cy="354647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2305"/>
            <a:ext cx="6423592" cy="714660"/>
          </a:xfrm>
        </p:spPr>
        <p:txBody>
          <a:bodyPr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2313433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5"/>
            <a:ext cx="2313432" cy="287771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2" y="2489200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2" y="3147165"/>
            <a:ext cx="2326749" cy="286987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1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1" y="3147164"/>
            <a:ext cx="2313740" cy="2888366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006D05-18A7-3298-6092-45210533EE9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1D297-55D9-4BE6-8D1B-96268E0EA931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575D59-E80B-9DB5-E139-98F2677E8BC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C0696C-1AFA-EC2E-2189-D84AC6A50C9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7766050" y="295275"/>
            <a:ext cx="628650" cy="768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B49AAA6-20EB-4DF8-83C0-4DC5880B287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97527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20">
            <a:extLst>
              <a:ext uri="{FF2B5EF4-FFF2-40B4-BE49-F238E27FC236}">
                <a16:creationId xmlns:a16="http://schemas.microsoft.com/office/drawing/2014/main" id="{FE337FA1-E4DA-31E0-FD03-3460682933F1}"/>
              </a:ext>
            </a:extLst>
          </p:cNvPr>
          <p:cNvCxnSpPr/>
          <p:nvPr/>
        </p:nvCxnSpPr>
        <p:spPr>
          <a:xfrm>
            <a:off x="3289300" y="2489200"/>
            <a:ext cx="0" cy="354647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1">
            <a:extLst>
              <a:ext uri="{FF2B5EF4-FFF2-40B4-BE49-F238E27FC236}">
                <a16:creationId xmlns:a16="http://schemas.microsoft.com/office/drawing/2014/main" id="{726C8046-CFA8-9248-0130-87518D93C73F}"/>
              </a:ext>
            </a:extLst>
          </p:cNvPr>
          <p:cNvCxnSpPr/>
          <p:nvPr/>
        </p:nvCxnSpPr>
        <p:spPr>
          <a:xfrm>
            <a:off x="5849938" y="2489200"/>
            <a:ext cx="0" cy="354647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461" y="4180095"/>
            <a:ext cx="229904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2743" y="2486221"/>
            <a:ext cx="2021456" cy="145032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1"/>
          </p:nvPr>
        </p:nvSpPr>
        <p:spPr>
          <a:xfrm>
            <a:off x="881461" y="4837558"/>
            <a:ext cx="2298410" cy="118732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4318" y="4179596"/>
            <a:ext cx="231779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509453"/>
            <a:ext cx="2025182" cy="142708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37558"/>
            <a:ext cx="2330903" cy="118732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1" y="4179595"/>
            <a:ext cx="229949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509453"/>
            <a:ext cx="2018839" cy="142708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1" y="4837558"/>
            <a:ext cx="2299492" cy="118732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E732B7-C101-40D8-F7AC-4161B498F2B5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EC54C-F887-425C-962E-025FC259A50C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7A71DC-9090-ED48-7318-C96BD8118C7A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9CBA54-F235-29B9-C33B-E1FE5ECD4B1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7766050" y="295275"/>
            <a:ext cx="628650" cy="768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75A129-2031-48DA-BA6C-2858D93B451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98621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E21F4-16F6-EFFA-EACB-8E8285F7E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EFF05-1973-4A52-9E0B-DB5C8BD8C620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AC224-29D3-26F7-B8E0-BE759539F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745B2-6AFB-1F8D-472B-BFB1C8099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6050" y="295275"/>
            <a:ext cx="628650" cy="768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DE1C562-1996-4EF5-82BE-F5683357B55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75032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D5CF4D26-FC99-4733-A7DA-DC13BA730C1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61175"/>
            <a:chOff x="0" y="0"/>
            <a:chExt cx="9144000" cy="6860799"/>
          </a:xfrm>
        </p:grpSpPr>
        <p:sp>
          <p:nvSpPr>
            <p:cNvPr id="5" name="Rectangle 10">
              <a:extLst>
                <a:ext uri="{FF2B5EF4-FFF2-40B4-BE49-F238E27FC236}">
                  <a16:creationId xmlns:a16="http://schemas.microsoft.com/office/drawing/2014/main" id="{25151FE7-7030-769B-5840-CCDFF519BDEB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1">
              <a:extLst>
                <a:ext uri="{FF2B5EF4-FFF2-40B4-BE49-F238E27FC236}">
                  <a16:creationId xmlns:a16="http://schemas.microsoft.com/office/drawing/2014/main" id="{4E4A54F0-413E-DBA9-0133-8865F9725A92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2">
              <a:extLst>
                <a:ext uri="{FF2B5EF4-FFF2-40B4-BE49-F238E27FC236}">
                  <a16:creationId xmlns:a16="http://schemas.microsoft.com/office/drawing/2014/main" id="{79B344F2-01FE-A125-B701-96BE52CD8924}"/>
                </a:ext>
              </a:extLst>
            </p:cNvPr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4">
              <a:extLst>
                <a:ext uri="{FF2B5EF4-FFF2-40B4-BE49-F238E27FC236}">
                  <a16:creationId xmlns:a16="http://schemas.microsoft.com/office/drawing/2014/main" id="{85720564-329A-AE28-A3B0-F0654EC5F6DC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5">
              <a:extLst>
                <a:ext uri="{FF2B5EF4-FFF2-40B4-BE49-F238E27FC236}">
                  <a16:creationId xmlns:a16="http://schemas.microsoft.com/office/drawing/2014/main" id="{41322CA8-4BAA-1F34-2DC9-E6CA3369D631}"/>
                </a:ext>
              </a:extLst>
            </p:cNvPr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6">
              <a:extLst>
                <a:ext uri="{FF2B5EF4-FFF2-40B4-BE49-F238E27FC236}">
                  <a16:creationId xmlns:a16="http://schemas.microsoft.com/office/drawing/2014/main" id="{7812B480-A795-E1E4-E29F-93460E06A45B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B7C3186F-B8AD-B89E-C4C3-DAB29F83B0D3}"/>
                </a:ext>
              </a:extLst>
            </p:cNvPr>
            <p:cNvSpPr>
              <a:spLocks/>
            </p:cNvSpPr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>
                <a:gd name="T0" fmla="*/ 20210 w 10000"/>
                <a:gd name="T1" fmla="*/ 152058 h 5291"/>
                <a:gd name="T2" fmla="*/ 2367704 w 10000"/>
                <a:gd name="T3" fmla="*/ 317748 h 5291"/>
                <a:gd name="T4" fmla="*/ 2377690 w 10000"/>
                <a:gd name="T5" fmla="*/ 0 h 5291"/>
                <a:gd name="T6" fmla="*/ 2377690 w 10000"/>
                <a:gd name="T7" fmla="*/ 0 h 5291"/>
                <a:gd name="T8" fmla="*/ 2298513 w 10000"/>
                <a:gd name="T9" fmla="*/ 12251 h 5291"/>
                <a:gd name="T10" fmla="*/ 2219336 w 10000"/>
                <a:gd name="T11" fmla="*/ 24022 h 5291"/>
                <a:gd name="T12" fmla="*/ 2140159 w 10000"/>
                <a:gd name="T13" fmla="*/ 35432 h 5291"/>
                <a:gd name="T14" fmla="*/ 2060744 w 10000"/>
                <a:gd name="T15" fmla="*/ 45221 h 5291"/>
                <a:gd name="T16" fmla="*/ 1981329 w 10000"/>
                <a:gd name="T17" fmla="*/ 55070 h 5291"/>
                <a:gd name="T18" fmla="*/ 1901914 w 10000"/>
                <a:gd name="T19" fmla="*/ 64318 h 5291"/>
                <a:gd name="T20" fmla="*/ 1823450 w 10000"/>
                <a:gd name="T21" fmla="*/ 72185 h 5291"/>
                <a:gd name="T22" fmla="*/ 1743560 w 10000"/>
                <a:gd name="T23" fmla="*/ 79572 h 5291"/>
                <a:gd name="T24" fmla="*/ 1664383 w 10000"/>
                <a:gd name="T25" fmla="*/ 86478 h 5291"/>
                <a:gd name="T26" fmla="*/ 1586633 w 10000"/>
                <a:gd name="T27" fmla="*/ 92364 h 5291"/>
                <a:gd name="T28" fmla="*/ 1507455 w 10000"/>
                <a:gd name="T29" fmla="*/ 98249 h 5291"/>
                <a:gd name="T30" fmla="*/ 1429705 w 10000"/>
                <a:gd name="T31" fmla="*/ 103234 h 5291"/>
                <a:gd name="T32" fmla="*/ 1351955 w 10000"/>
                <a:gd name="T33" fmla="*/ 107137 h 5291"/>
                <a:gd name="T34" fmla="*/ 1274204 w 10000"/>
                <a:gd name="T35" fmla="*/ 111101 h 5291"/>
                <a:gd name="T36" fmla="*/ 1197405 w 10000"/>
                <a:gd name="T37" fmla="*/ 114464 h 5291"/>
                <a:gd name="T38" fmla="*/ 1121556 w 10000"/>
                <a:gd name="T39" fmla="*/ 116986 h 5291"/>
                <a:gd name="T40" fmla="*/ 1045233 w 10000"/>
                <a:gd name="T41" fmla="*/ 118908 h 5291"/>
                <a:gd name="T42" fmla="*/ 969860 w 10000"/>
                <a:gd name="T43" fmla="*/ 120890 h 5291"/>
                <a:gd name="T44" fmla="*/ 895438 w 10000"/>
                <a:gd name="T45" fmla="*/ 121850 h 5291"/>
                <a:gd name="T46" fmla="*/ 821254 w 10000"/>
                <a:gd name="T47" fmla="*/ 122871 h 5291"/>
                <a:gd name="T48" fmla="*/ 747784 w 10000"/>
                <a:gd name="T49" fmla="*/ 123292 h 5291"/>
                <a:gd name="T50" fmla="*/ 675026 w 10000"/>
                <a:gd name="T51" fmla="*/ 122871 h 5291"/>
                <a:gd name="T52" fmla="*/ 603220 w 10000"/>
                <a:gd name="T53" fmla="*/ 122871 h 5291"/>
                <a:gd name="T54" fmla="*/ 532127 w 10000"/>
                <a:gd name="T55" fmla="*/ 121850 h 5291"/>
                <a:gd name="T56" fmla="*/ 461985 w 10000"/>
                <a:gd name="T57" fmla="*/ 120349 h 5291"/>
                <a:gd name="T58" fmla="*/ 393032 w 10000"/>
                <a:gd name="T59" fmla="*/ 118908 h 5291"/>
                <a:gd name="T60" fmla="*/ 325268 w 10000"/>
                <a:gd name="T61" fmla="*/ 117406 h 5291"/>
                <a:gd name="T62" fmla="*/ 257979 w 10000"/>
                <a:gd name="T63" fmla="*/ 115004 h 5291"/>
                <a:gd name="T64" fmla="*/ 191642 w 10000"/>
                <a:gd name="T65" fmla="*/ 112482 h 5291"/>
                <a:gd name="T66" fmla="*/ 126731 w 10000"/>
                <a:gd name="T67" fmla="*/ 110080 h 5291"/>
                <a:gd name="T68" fmla="*/ 0 w 10000"/>
                <a:gd name="T69" fmla="*/ 103654 h 5291"/>
                <a:gd name="T70" fmla="*/ 20210 w 10000"/>
                <a:gd name="T71" fmla="*/ 152058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04919F0E-B24F-75AE-18BF-0ADAB9FA3A3C}"/>
                </a:ext>
              </a:extLst>
            </p:cNvPr>
            <p:cNvSpPr>
              <a:spLocks/>
            </p:cNvSpPr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391674 h 2752"/>
                <a:gd name="T4" fmla="*/ 0 w 4960"/>
                <a:gd name="T5" fmla="*/ 2408068 h 2752"/>
                <a:gd name="T6" fmla="*/ 0 w 4960"/>
                <a:gd name="T7" fmla="*/ 3326809 h 2752"/>
                <a:gd name="T8" fmla="*/ 5995993 w 4960"/>
                <a:gd name="T9" fmla="*/ 3326809 h 2752"/>
                <a:gd name="T10" fmla="*/ 5995993 w 4960"/>
                <a:gd name="T11" fmla="*/ 2408068 h 2752"/>
                <a:gd name="T12" fmla="*/ 5995993 w 4960"/>
                <a:gd name="T13" fmla="*/ 391674 h 2752"/>
                <a:gd name="T14" fmla="*/ 5995993 w 4960"/>
                <a:gd name="T15" fmla="*/ 0 h 2752"/>
                <a:gd name="T16" fmla="*/ 5995993 w 4960"/>
                <a:gd name="T17" fmla="*/ 0 h 2752"/>
                <a:gd name="T18" fmla="*/ 5722788 w 4960"/>
                <a:gd name="T19" fmla="*/ 41102 h 2752"/>
                <a:gd name="T20" fmla="*/ 5452002 w 4960"/>
                <a:gd name="T21" fmla="*/ 77368 h 2752"/>
                <a:gd name="T22" fmla="*/ 5178797 w 4960"/>
                <a:gd name="T23" fmla="*/ 108798 h 2752"/>
                <a:gd name="T24" fmla="*/ 4908010 w 4960"/>
                <a:gd name="T25" fmla="*/ 137811 h 2752"/>
                <a:gd name="T26" fmla="*/ 4637224 w 4960"/>
                <a:gd name="T27" fmla="*/ 159571 h 2752"/>
                <a:gd name="T28" fmla="*/ 4368855 w 4960"/>
                <a:gd name="T29" fmla="*/ 176495 h 2752"/>
                <a:gd name="T30" fmla="*/ 4100486 w 4960"/>
                <a:gd name="T31" fmla="*/ 191001 h 2752"/>
                <a:gd name="T32" fmla="*/ 3836952 w 4960"/>
                <a:gd name="T33" fmla="*/ 200672 h 2752"/>
                <a:gd name="T34" fmla="*/ 3578254 w 4960"/>
                <a:gd name="T35" fmla="*/ 207926 h 2752"/>
                <a:gd name="T36" fmla="*/ 3321974 w 4960"/>
                <a:gd name="T37" fmla="*/ 210343 h 2752"/>
                <a:gd name="T38" fmla="*/ 3072946 w 4960"/>
                <a:gd name="T39" fmla="*/ 210343 h 2752"/>
                <a:gd name="T40" fmla="*/ 2826337 w 4960"/>
                <a:gd name="T41" fmla="*/ 210343 h 2752"/>
                <a:gd name="T42" fmla="*/ 2586981 w 4960"/>
                <a:gd name="T43" fmla="*/ 205508 h 2752"/>
                <a:gd name="T44" fmla="*/ 2354878 w 4960"/>
                <a:gd name="T45" fmla="*/ 198255 h 2752"/>
                <a:gd name="T46" fmla="*/ 2130028 w 4960"/>
                <a:gd name="T47" fmla="*/ 188584 h 2752"/>
                <a:gd name="T48" fmla="*/ 1912432 w 4960"/>
                <a:gd name="T49" fmla="*/ 178913 h 2752"/>
                <a:gd name="T50" fmla="*/ 1704506 w 4960"/>
                <a:gd name="T51" fmla="*/ 166824 h 2752"/>
                <a:gd name="T52" fmla="*/ 1503834 w 4960"/>
                <a:gd name="T53" fmla="*/ 154735 h 2752"/>
                <a:gd name="T54" fmla="*/ 1315250 w 4960"/>
                <a:gd name="T55" fmla="*/ 140229 h 2752"/>
                <a:gd name="T56" fmla="*/ 1133920 w 4960"/>
                <a:gd name="T57" fmla="*/ 125722 h 2752"/>
                <a:gd name="T58" fmla="*/ 807525 w 4960"/>
                <a:gd name="T59" fmla="*/ 94292 h 2752"/>
                <a:gd name="T60" fmla="*/ 529485 w 4960"/>
                <a:gd name="T61" fmla="*/ 65279 h 2752"/>
                <a:gd name="T62" fmla="*/ 307053 w 4960"/>
                <a:gd name="T63" fmla="*/ 41102 h 2752"/>
                <a:gd name="T64" fmla="*/ 140229 w 4960"/>
                <a:gd name="T65" fmla="*/ 19342 h 2752"/>
                <a:gd name="T66" fmla="*/ 0 w 4960"/>
                <a:gd name="T67" fmla="*/ 0 h 2752"/>
                <a:gd name="T68" fmla="*/ 0 w 4960"/>
                <a:gd name="T69" fmla="*/ 0 h 27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Rectangle 7">
              <a:extLst>
                <a:ext uri="{FF2B5EF4-FFF2-40B4-BE49-F238E27FC236}">
                  <a16:creationId xmlns:a16="http://schemas.microsoft.com/office/drawing/2014/main" id="{7405DC7F-13D9-EDCA-DEA7-1E47B9E39D54}"/>
                </a:ext>
              </a:extLst>
            </p:cNvPr>
            <p:cNvSpPr/>
            <p:nvPr/>
          </p:nvSpPr>
          <p:spPr bwMode="gray">
            <a:xfrm>
              <a:off x="414338" y="401616"/>
              <a:ext cx="4611687" cy="60543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8C172876-9A18-8045-7FC4-6B3FE3736F3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6858000 h 4320"/>
                <a:gd name="T4" fmla="*/ 9144000 w 5760"/>
                <a:gd name="T5" fmla="*/ 6858000 h 4320"/>
                <a:gd name="T6" fmla="*/ 9144000 w 5760"/>
                <a:gd name="T7" fmla="*/ 0 h 4320"/>
                <a:gd name="T8" fmla="*/ 0 w 5760"/>
                <a:gd name="T9" fmla="*/ 0 h 4320"/>
                <a:gd name="T10" fmla="*/ 8642350 w 5760"/>
                <a:gd name="T11" fmla="*/ 6356350 h 4320"/>
                <a:gd name="T12" fmla="*/ 514350 w 5760"/>
                <a:gd name="T13" fmla="*/ 6356350 h 4320"/>
                <a:gd name="T14" fmla="*/ 514350 w 5760"/>
                <a:gd name="T15" fmla="*/ 514350 h 4320"/>
                <a:gd name="T16" fmla="*/ 8642350 w 5760"/>
                <a:gd name="T17" fmla="*/ 514350 h 4320"/>
                <a:gd name="T18" fmla="*/ 8642350 w 5760"/>
                <a:gd name="T19" fmla="*/ 6356350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Rectangle 13">
            <a:extLst>
              <a:ext uri="{FF2B5EF4-FFF2-40B4-BE49-F238E27FC236}">
                <a16:creationId xmlns:a16="http://schemas.microsoft.com/office/drawing/2014/main" id="{4E86411F-8F87-57EB-F427-3FC9380A9D87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077347" cy="4571999"/>
          </a:xfrm>
        </p:spPr>
        <p:txBody>
          <a:bodyPr vert="eaVert" anchor="b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63ABB9EE-2331-3A09-005F-EF581DCC1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D1409-8B2D-498A-9F36-D64734E7FE76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642D9BE4-400C-45A0-DEC2-65090C390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821EBA48-66B3-6BB1-5E0C-62568C928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6050" y="295275"/>
            <a:ext cx="628650" cy="768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05D683-076E-40E5-8403-F7644D51468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89569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5">
            <a:extLst>
              <a:ext uri="{FF2B5EF4-FFF2-40B4-BE49-F238E27FC236}">
                <a16:creationId xmlns:a16="http://schemas.microsoft.com/office/drawing/2014/main" id="{11485B72-8DDE-5C80-2C11-7C48B28E9D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61175"/>
            <a:chOff x="0" y="0"/>
            <a:chExt cx="9144000" cy="686079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B0AD6AF-8AA5-91E1-1C59-5A2AF5E05589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CD79FF4-154D-D74E-8E59-1C10D2C8599D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8A60468-F316-47DF-D098-FA0F99129C1C}"/>
                </a:ext>
              </a:extLst>
            </p:cNvPr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A88924F-CA15-0A5B-D112-E4B01DC0ECD1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EE524D7-D173-C820-D303-CC5F975FB661}"/>
                </a:ext>
              </a:extLst>
            </p:cNvPr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3AA44A0-8E06-1369-242D-23F2508F33BB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051" name="Freeform 5">
              <a:extLst>
                <a:ext uri="{FF2B5EF4-FFF2-40B4-BE49-F238E27FC236}">
                  <a16:creationId xmlns:a16="http://schemas.microsoft.com/office/drawing/2014/main" id="{79B1A9F2-C15C-5465-110A-04997FEF6AA3}"/>
                </a:ext>
              </a:extLst>
            </p:cNvPr>
            <p:cNvSpPr>
              <a:spLocks/>
            </p:cNvSpPr>
            <p:nvPr/>
          </p:nvSpPr>
          <p:spPr bwMode="gray">
            <a:xfrm rot="-589932">
              <a:off x="6359946" y="1790293"/>
              <a:ext cx="2377690" cy="317748"/>
            </a:xfrm>
            <a:custGeom>
              <a:avLst/>
              <a:gdLst>
                <a:gd name="T0" fmla="*/ 20210 w 10000"/>
                <a:gd name="T1" fmla="*/ 152058 h 5291"/>
                <a:gd name="T2" fmla="*/ 2367704 w 10000"/>
                <a:gd name="T3" fmla="*/ 317748 h 5291"/>
                <a:gd name="T4" fmla="*/ 2377690 w 10000"/>
                <a:gd name="T5" fmla="*/ 0 h 5291"/>
                <a:gd name="T6" fmla="*/ 2377690 w 10000"/>
                <a:gd name="T7" fmla="*/ 0 h 5291"/>
                <a:gd name="T8" fmla="*/ 2298513 w 10000"/>
                <a:gd name="T9" fmla="*/ 12251 h 5291"/>
                <a:gd name="T10" fmla="*/ 2219336 w 10000"/>
                <a:gd name="T11" fmla="*/ 24022 h 5291"/>
                <a:gd name="T12" fmla="*/ 2140159 w 10000"/>
                <a:gd name="T13" fmla="*/ 35432 h 5291"/>
                <a:gd name="T14" fmla="*/ 2060744 w 10000"/>
                <a:gd name="T15" fmla="*/ 45221 h 5291"/>
                <a:gd name="T16" fmla="*/ 1981329 w 10000"/>
                <a:gd name="T17" fmla="*/ 55070 h 5291"/>
                <a:gd name="T18" fmla="*/ 1901914 w 10000"/>
                <a:gd name="T19" fmla="*/ 64318 h 5291"/>
                <a:gd name="T20" fmla="*/ 1823450 w 10000"/>
                <a:gd name="T21" fmla="*/ 72185 h 5291"/>
                <a:gd name="T22" fmla="*/ 1743560 w 10000"/>
                <a:gd name="T23" fmla="*/ 79572 h 5291"/>
                <a:gd name="T24" fmla="*/ 1664383 w 10000"/>
                <a:gd name="T25" fmla="*/ 86478 h 5291"/>
                <a:gd name="T26" fmla="*/ 1586633 w 10000"/>
                <a:gd name="T27" fmla="*/ 92364 h 5291"/>
                <a:gd name="T28" fmla="*/ 1507455 w 10000"/>
                <a:gd name="T29" fmla="*/ 98249 h 5291"/>
                <a:gd name="T30" fmla="*/ 1429705 w 10000"/>
                <a:gd name="T31" fmla="*/ 103234 h 5291"/>
                <a:gd name="T32" fmla="*/ 1351955 w 10000"/>
                <a:gd name="T33" fmla="*/ 107137 h 5291"/>
                <a:gd name="T34" fmla="*/ 1274204 w 10000"/>
                <a:gd name="T35" fmla="*/ 111101 h 5291"/>
                <a:gd name="T36" fmla="*/ 1197405 w 10000"/>
                <a:gd name="T37" fmla="*/ 114464 h 5291"/>
                <a:gd name="T38" fmla="*/ 1121556 w 10000"/>
                <a:gd name="T39" fmla="*/ 116986 h 5291"/>
                <a:gd name="T40" fmla="*/ 1045233 w 10000"/>
                <a:gd name="T41" fmla="*/ 118908 h 5291"/>
                <a:gd name="T42" fmla="*/ 969860 w 10000"/>
                <a:gd name="T43" fmla="*/ 120890 h 5291"/>
                <a:gd name="T44" fmla="*/ 895438 w 10000"/>
                <a:gd name="T45" fmla="*/ 121850 h 5291"/>
                <a:gd name="T46" fmla="*/ 821254 w 10000"/>
                <a:gd name="T47" fmla="*/ 122871 h 5291"/>
                <a:gd name="T48" fmla="*/ 747784 w 10000"/>
                <a:gd name="T49" fmla="*/ 123292 h 5291"/>
                <a:gd name="T50" fmla="*/ 675026 w 10000"/>
                <a:gd name="T51" fmla="*/ 122871 h 5291"/>
                <a:gd name="T52" fmla="*/ 603220 w 10000"/>
                <a:gd name="T53" fmla="*/ 122871 h 5291"/>
                <a:gd name="T54" fmla="*/ 532127 w 10000"/>
                <a:gd name="T55" fmla="*/ 121850 h 5291"/>
                <a:gd name="T56" fmla="*/ 461985 w 10000"/>
                <a:gd name="T57" fmla="*/ 120349 h 5291"/>
                <a:gd name="T58" fmla="*/ 393032 w 10000"/>
                <a:gd name="T59" fmla="*/ 118908 h 5291"/>
                <a:gd name="T60" fmla="*/ 325268 w 10000"/>
                <a:gd name="T61" fmla="*/ 117406 h 5291"/>
                <a:gd name="T62" fmla="*/ 257979 w 10000"/>
                <a:gd name="T63" fmla="*/ 115004 h 5291"/>
                <a:gd name="T64" fmla="*/ 191642 w 10000"/>
                <a:gd name="T65" fmla="*/ 112482 h 5291"/>
                <a:gd name="T66" fmla="*/ 126731 w 10000"/>
                <a:gd name="T67" fmla="*/ 110080 h 5291"/>
                <a:gd name="T68" fmla="*/ 0 w 10000"/>
                <a:gd name="T69" fmla="*/ 103654 h 5291"/>
                <a:gd name="T70" fmla="*/ 20210 w 10000"/>
                <a:gd name="T71" fmla="*/ 152058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52" name="Freeform 18">
              <a:extLst>
                <a:ext uri="{FF2B5EF4-FFF2-40B4-BE49-F238E27FC236}">
                  <a16:creationId xmlns:a16="http://schemas.microsoft.com/office/drawing/2014/main" id="{3695D3AF-46B1-62DB-9710-61B6C9C3D2DB}"/>
                </a:ext>
              </a:extLst>
            </p:cNvPr>
            <p:cNvSpPr>
              <a:spLocks/>
            </p:cNvSpPr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533944 h 2752"/>
                <a:gd name="T4" fmla="*/ 0 w 4960"/>
                <a:gd name="T5" fmla="*/ 3282765 h 2752"/>
                <a:gd name="T6" fmla="*/ 0 w 4960"/>
                <a:gd name="T7" fmla="*/ 4535226 h 2752"/>
                <a:gd name="T8" fmla="*/ 8173954 w 4960"/>
                <a:gd name="T9" fmla="*/ 4535226 h 2752"/>
                <a:gd name="T10" fmla="*/ 8173954 w 4960"/>
                <a:gd name="T11" fmla="*/ 3282765 h 2752"/>
                <a:gd name="T12" fmla="*/ 8173954 w 4960"/>
                <a:gd name="T13" fmla="*/ 533944 h 2752"/>
                <a:gd name="T14" fmla="*/ 8173954 w 4960"/>
                <a:gd name="T15" fmla="*/ 0 h 2752"/>
                <a:gd name="T16" fmla="*/ 8173954 w 4960"/>
                <a:gd name="T17" fmla="*/ 0 h 2752"/>
                <a:gd name="T18" fmla="*/ 7801512 w 4960"/>
                <a:gd name="T19" fmla="*/ 56031 h 2752"/>
                <a:gd name="T20" fmla="*/ 7432365 w 4960"/>
                <a:gd name="T21" fmla="*/ 105470 h 2752"/>
                <a:gd name="T22" fmla="*/ 7059923 w 4960"/>
                <a:gd name="T23" fmla="*/ 148318 h 2752"/>
                <a:gd name="T24" fmla="*/ 6690777 w 4960"/>
                <a:gd name="T25" fmla="*/ 187869 h 2752"/>
                <a:gd name="T26" fmla="*/ 6321631 w 4960"/>
                <a:gd name="T27" fmla="*/ 217533 h 2752"/>
                <a:gd name="T28" fmla="*/ 5955780 w 4960"/>
                <a:gd name="T29" fmla="*/ 240604 h 2752"/>
                <a:gd name="T30" fmla="*/ 5589930 w 4960"/>
                <a:gd name="T31" fmla="*/ 260380 h 2752"/>
                <a:gd name="T32" fmla="*/ 5230671 w 4960"/>
                <a:gd name="T33" fmla="*/ 273564 h 2752"/>
                <a:gd name="T34" fmla="*/ 4878005 w 4960"/>
                <a:gd name="T35" fmla="*/ 283452 h 2752"/>
                <a:gd name="T36" fmla="*/ 4528634 w 4960"/>
                <a:gd name="T37" fmla="*/ 286748 h 2752"/>
                <a:gd name="T38" fmla="*/ 4189151 w 4960"/>
                <a:gd name="T39" fmla="*/ 286748 h 2752"/>
                <a:gd name="T40" fmla="*/ 3852965 w 4960"/>
                <a:gd name="T41" fmla="*/ 286748 h 2752"/>
                <a:gd name="T42" fmla="*/ 3526666 w 4960"/>
                <a:gd name="T43" fmla="*/ 280156 h 2752"/>
                <a:gd name="T44" fmla="*/ 3210255 w 4960"/>
                <a:gd name="T45" fmla="*/ 270268 h 2752"/>
                <a:gd name="T46" fmla="*/ 2903731 w 4960"/>
                <a:gd name="T47" fmla="*/ 257084 h 2752"/>
                <a:gd name="T48" fmla="*/ 2607096 w 4960"/>
                <a:gd name="T49" fmla="*/ 243900 h 2752"/>
                <a:gd name="T50" fmla="*/ 2323644 w 4960"/>
                <a:gd name="T51" fmla="*/ 227420 h 2752"/>
                <a:gd name="T52" fmla="*/ 2050080 w 4960"/>
                <a:gd name="T53" fmla="*/ 210941 h 2752"/>
                <a:gd name="T54" fmla="*/ 1792996 w 4960"/>
                <a:gd name="T55" fmla="*/ 191165 h 2752"/>
                <a:gd name="T56" fmla="*/ 1545800 w 4960"/>
                <a:gd name="T57" fmla="*/ 171389 h 2752"/>
                <a:gd name="T58" fmla="*/ 1100847 w 4960"/>
                <a:gd name="T59" fmla="*/ 128542 h 2752"/>
                <a:gd name="T60" fmla="*/ 721813 w 4960"/>
                <a:gd name="T61" fmla="*/ 88991 h 2752"/>
                <a:gd name="T62" fmla="*/ 418586 w 4960"/>
                <a:gd name="T63" fmla="*/ 56031 h 2752"/>
                <a:gd name="T64" fmla="*/ 191165 w 4960"/>
                <a:gd name="T65" fmla="*/ 26368 h 2752"/>
                <a:gd name="T66" fmla="*/ 0 w 4960"/>
                <a:gd name="T67" fmla="*/ 0 h 2752"/>
                <a:gd name="T68" fmla="*/ 0 w 4960"/>
                <a:gd name="T69" fmla="*/ 0 h 27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53" name="Freeform 5">
              <a:extLst>
                <a:ext uri="{FF2B5EF4-FFF2-40B4-BE49-F238E27FC236}">
                  <a16:creationId xmlns:a16="http://schemas.microsoft.com/office/drawing/2014/main" id="{4DA0A0F7-C0B0-59BF-368B-F5ECA9318F9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6858000 h 4320"/>
                <a:gd name="T4" fmla="*/ 9144000 w 5760"/>
                <a:gd name="T5" fmla="*/ 6858000 h 4320"/>
                <a:gd name="T6" fmla="*/ 9144000 w 5760"/>
                <a:gd name="T7" fmla="*/ 0 h 4320"/>
                <a:gd name="T8" fmla="*/ 0 w 5760"/>
                <a:gd name="T9" fmla="*/ 0 h 4320"/>
                <a:gd name="T10" fmla="*/ 8642350 w 5760"/>
                <a:gd name="T11" fmla="*/ 6356350 h 4320"/>
                <a:gd name="T12" fmla="*/ 514350 w 5760"/>
                <a:gd name="T13" fmla="*/ 6356350 h 4320"/>
                <a:gd name="T14" fmla="*/ 514350 w 5760"/>
                <a:gd name="T15" fmla="*/ 514350 h 4320"/>
                <a:gd name="T16" fmla="*/ 8642350 w 5760"/>
                <a:gd name="T17" fmla="*/ 514350 h 4320"/>
                <a:gd name="T18" fmla="*/ 8642350 w 5760"/>
                <a:gd name="T19" fmla="*/ 6356350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32C354A5-039D-3487-3554-D3C503B00B8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866775" y="927100"/>
            <a:ext cx="634365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  <a:endParaRPr lang="en-US" altLang="pt-BR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033380F6-8A86-646E-CFD4-3B4D7F63B9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66775" y="2489200"/>
            <a:ext cx="634365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Editar estilos de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28708-8102-A8A0-1F20-F54C8A97BC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39038" y="6365875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A177D33E-B353-4BE6-8572-D3B38F32F431}" type="datetimeFigureOut">
              <a:rPr lang="pt-BR"/>
              <a:pPr>
                <a:defRPr/>
              </a:pPr>
              <a:t>19/05/2026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3F1D6-F83E-6495-D90F-F6718B0EB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0550" y="6365875"/>
            <a:ext cx="38608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E166D8E-099E-51F5-D315-FA4500DE5C54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D6AA9D93-A702-FF6A-5C21-78D4DC54E8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7678738" y="295275"/>
            <a:ext cx="790575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28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44C5986-23ED-4ACA-A05B-D212C3804BD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31" r:id="rId1"/>
    <p:sldLayoutId id="2147485127" r:id="rId2"/>
    <p:sldLayoutId id="2147485132" r:id="rId3"/>
    <p:sldLayoutId id="2147485128" r:id="rId4"/>
    <p:sldLayoutId id="2147485129" r:id="rId5"/>
    <p:sldLayoutId id="2147485130" r:id="rId6"/>
    <p:sldLayoutId id="2147485133" r:id="rId7"/>
    <p:sldLayoutId id="2147485134" r:id="rId8"/>
    <p:sldLayoutId id="2147485135" r:id="rId9"/>
    <p:sldLayoutId id="2147485136" r:id="rId10"/>
    <p:sldLayoutId id="2147485137" r:id="rId11"/>
    <p:sldLayoutId id="2147485138" r:id="rId12"/>
    <p:sldLayoutId id="2147485139" r:id="rId13"/>
    <p:sldLayoutId id="2147485140" r:id="rId14"/>
    <p:sldLayoutId id="2147485141" r:id="rId15"/>
    <p:sldLayoutId id="2147485142" r:id="rId16"/>
    <p:sldLayoutId id="2147485143" r:id="rId1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bg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82575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95885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233488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1508125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5">
            <a:extLst>
              <a:ext uri="{FF2B5EF4-FFF2-40B4-BE49-F238E27FC236}">
                <a16:creationId xmlns:a16="http://schemas.microsoft.com/office/drawing/2014/main" id="{562CFCCB-FB63-CD82-DB2B-1CAFAE3881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775" y="2222500"/>
            <a:ext cx="6226175" cy="2555875"/>
          </a:xfrm>
        </p:spPr>
        <p:txBody>
          <a:bodyPr/>
          <a:lstStyle/>
          <a:p>
            <a:pPr eaLnBrk="1" hangingPunct="1"/>
            <a:r>
              <a:rPr lang="pt-BR" altLang="pt-BR" b="1" dirty="0"/>
              <a:t>PRESTAÇÃO DE CONTAS </a:t>
            </a:r>
            <a:br>
              <a:rPr lang="pt-BR" altLang="pt-BR" b="1" dirty="0"/>
            </a:br>
            <a:r>
              <a:rPr lang="pt-BR" altLang="pt-BR" b="1" dirty="0"/>
              <a:t>ARIS MG</a:t>
            </a:r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22AEC109-8FF6-4B85-4B16-28516E404A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6775" y="4776788"/>
            <a:ext cx="5916613" cy="8620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3600" b="1" dirty="0"/>
              <a:t>EXERCÍCIO DE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3">
            <a:extLst>
              <a:ext uri="{FF2B5EF4-FFF2-40B4-BE49-F238E27FC236}">
                <a16:creationId xmlns:a16="http://schemas.microsoft.com/office/drawing/2014/main" id="{7577D36D-15E1-0321-72C0-D952B3F30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775" y="2222500"/>
            <a:ext cx="5916613" cy="2555875"/>
          </a:xfrm>
        </p:spPr>
        <p:txBody>
          <a:bodyPr/>
          <a:lstStyle/>
          <a:p>
            <a:pPr eaLnBrk="1" hangingPunct="1"/>
            <a:r>
              <a:rPr lang="pt-BR" altLang="pt-BR" b="1"/>
              <a:t>RECEITAS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3514EB5A-0725-A51B-F788-207F643E4F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6775" y="4776788"/>
            <a:ext cx="5916613" cy="8620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3600" b="1" dirty="0"/>
              <a:t>EXERCÍCIO DE 2025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15C6E19F-06C7-AF07-36CF-D134D420CE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692382"/>
              </p:ext>
            </p:extLst>
          </p:nvPr>
        </p:nvGraphicFramePr>
        <p:xfrm>
          <a:off x="179388" y="2636838"/>
          <a:ext cx="8640761" cy="2838450"/>
        </p:xfrm>
        <a:graphic>
          <a:graphicData uri="http://schemas.openxmlformats.org/drawingml/2006/table">
            <a:tbl>
              <a:tblPr/>
              <a:tblGrid>
                <a:gridCol w="2868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41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4601"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Descrição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Receita Orçada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Receita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%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62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Anual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Arrecadada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048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Receita Patrimonial </a:t>
                      </a:r>
                    </a:p>
                  </a:txBody>
                  <a:tcPr marL="9525" marR="9525" marT="9527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Lucida Sans Unicode" panose="020B0602030504020204" pitchFamily="34" charset="0"/>
                        </a:rPr>
                        <a:t> R$        55.600,80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Lucida Sans Unicode" panose="020B0602030504020204" pitchFamily="34" charset="0"/>
                        </a:rPr>
                        <a:t> R$       100.725,72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Lucida Sans Unicode" panose="020B0602030504020204" pitchFamily="34" charset="0"/>
                        </a:rPr>
                        <a:t>181,16%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3048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Transferências Correntes </a:t>
                      </a:r>
                    </a:p>
                  </a:txBody>
                  <a:tcPr marL="9525" marR="9525" marT="9527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Lucida Sans Unicode" panose="020B0602030504020204" pitchFamily="34" charset="0"/>
                        </a:rPr>
                        <a:t> R$    3.301.399,20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Lucida Sans Unicode" panose="020B0602030504020204" pitchFamily="34" charset="0"/>
                        </a:rPr>
                        <a:t> R$    3.044.967,16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Lucida Sans Unicode" panose="020B0602030504020204" pitchFamily="34" charset="0"/>
                        </a:rPr>
                        <a:t>92,23%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801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Outras Rec. Correntes </a:t>
                      </a:r>
                    </a:p>
                  </a:txBody>
                  <a:tcPr marL="9525" marR="9525" marT="9527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Lucida Sans Unicode" panose="020B0602030504020204" pitchFamily="34" charset="0"/>
                        </a:rPr>
                        <a:t> R$                    -  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Lucida Sans Unicode" panose="020B0602030504020204" pitchFamily="34" charset="0"/>
                        </a:rPr>
                        <a:t> R$          4.759,30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Lucida Sans Unicode" panose="020B0602030504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32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 </a:t>
                      </a:r>
                    </a:p>
                  </a:txBody>
                  <a:tcPr marL="9525" marR="9525" marT="9527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Lucida Sans Unicode" panose="020B0602030504020204" pitchFamily="34" charset="0"/>
                        </a:rPr>
                        <a:t> R$ 3.357.000,00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Lucida Sans Unicode" panose="020B0602030504020204" pitchFamily="34" charset="0"/>
                        </a:rPr>
                        <a:t> R$ 3.150.452,18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Lucida Sans Unicode" panose="020B0602030504020204" pitchFamily="34" charset="0"/>
                        </a:rPr>
                        <a:t>93,85%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ítulo 1">
            <a:extLst>
              <a:ext uri="{FF2B5EF4-FFF2-40B4-BE49-F238E27FC236}">
                <a16:creationId xmlns:a16="http://schemas.microsoft.com/office/drawing/2014/main" id="{51409FC3-3AF1-60B9-461A-0FE786272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692150"/>
            <a:ext cx="7200900" cy="91757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/>
              <a:t>Comparativo</a:t>
            </a:r>
            <a:br>
              <a:rPr lang="pt-BR" b="1" dirty="0"/>
            </a:br>
            <a:r>
              <a:rPr lang="pt-BR" b="1" dirty="0"/>
              <a:t>Receita Orçada x Receita Arrecadada</a:t>
            </a:r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3399707A-4F12-C648-3915-8081BB5FF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692150"/>
            <a:ext cx="7200900" cy="91757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/>
              <a:t>Comparativo</a:t>
            </a:r>
            <a:br>
              <a:rPr lang="pt-BR" b="1" dirty="0"/>
            </a:br>
            <a:r>
              <a:rPr lang="pt-BR" b="1" dirty="0"/>
              <a:t>Receita Orçada x Receita Arrecadada</a:t>
            </a:r>
            <a:endParaRPr lang="pt-BR" dirty="0"/>
          </a:p>
        </p:txBody>
      </p:sp>
      <p:sp>
        <p:nvSpPr>
          <p:cNvPr id="21507" name="Espaço Reservado para Conteúdo 12">
            <a:extLst>
              <a:ext uri="{FF2B5EF4-FFF2-40B4-BE49-F238E27FC236}">
                <a16:creationId xmlns:a16="http://schemas.microsoft.com/office/drawing/2014/main" id="{B46A67EB-94C2-CF97-BDA1-DBE9AC649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altLang="pt-BR"/>
          </a:p>
          <a:p>
            <a:pPr eaLnBrk="1" hangingPunct="1"/>
            <a:r>
              <a:rPr lang="pt-BR" altLang="pt-BR"/>
              <a:t>Receitas de Serviços - Detalhamento:</a:t>
            </a:r>
          </a:p>
        </p:txBody>
      </p:sp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39F51A6A-7F0E-02B4-8584-08AD8CE051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693325"/>
              </p:ext>
            </p:extLst>
          </p:nvPr>
        </p:nvGraphicFramePr>
        <p:xfrm>
          <a:off x="179388" y="2192883"/>
          <a:ext cx="8785100" cy="4268408"/>
        </p:xfrm>
        <a:graphic>
          <a:graphicData uri="http://schemas.openxmlformats.org/drawingml/2006/table">
            <a:tbl>
              <a:tblPr/>
              <a:tblGrid>
                <a:gridCol w="2476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2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9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99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224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35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Descrição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pt-BR" sz="135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Transferências Correntes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pt-BR" sz="1600" b="1" i="0" u="none" strike="noStrike" dirty="0">
                        <a:solidFill>
                          <a:srgbClr val="FFFFFF"/>
                        </a:solidFill>
                        <a:effectLst/>
                        <a:latin typeface="Lucida Sans Unicode" panose="020B0602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350" b="1" i="0" u="none" strike="noStrike">
                          <a:solidFill>
                            <a:srgbClr val="FFFFFF"/>
                          </a:solidFill>
                          <a:latin typeface="+mj-lt"/>
                        </a:rPr>
                        <a:t>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61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35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Orçada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35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Valor do Convênio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35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Arrecadada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244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Convênio de Regulação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3.301.399,20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3.044.967,16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92,23%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40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Convênio de Regulação - AE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1.860.817,53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2.101.069,65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2.075.669,51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98,79%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006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Convênio de Regulação AE assinados posterior ao Orçamento 2025 (Brás Pires, Padre Paraíso e Reduto)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36.110,66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26.998,39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74,77%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930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Convênio de Regulação - 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1.440.581,67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1.325.393,34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807.982,29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60,96%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898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Convênio de Regulação RS assinados posterior ao Orçamento 2025 (Cláudio, Conselheiro Pena, Divino, Lajinha, Manhumirim, Pedra do Anta e Santa Bárbara do Leste)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104.413,36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47.454,26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45,45%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244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Anos anteriores - AE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35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23.795,75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244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Anos anteriores - 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63.066,96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244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35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TOTAL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35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R$  3.301.399,20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35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R$  3.566.987,01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35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R$  3.044.967,16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35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85,37%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88939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9F587320-845D-30B0-5E59-7E82546E1C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442988"/>
              </p:ext>
            </p:extLst>
          </p:nvPr>
        </p:nvGraphicFramePr>
        <p:xfrm>
          <a:off x="179388" y="2205038"/>
          <a:ext cx="8783637" cy="43375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83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20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49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7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08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MUNICÍPIO</a:t>
                      </a:r>
                    </a:p>
                  </a:txBody>
                  <a:tcPr marL="9525" marR="9525" marT="9521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VALOR ORÇADO</a:t>
                      </a:r>
                    </a:p>
                  </a:txBody>
                  <a:tcPr marL="9525" marR="9525" marT="9521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VALOR ATUALIZADO</a:t>
                      </a:r>
                    </a:p>
                  </a:txBody>
                  <a:tcPr marL="9525" marR="9525" marT="9521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RECEITA ARRECADADA</a:t>
                      </a:r>
                    </a:p>
                  </a:txBody>
                  <a:tcPr marL="9525" marR="9525" marT="9521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SALDO DEVEDOR</a:t>
                      </a:r>
                    </a:p>
                  </a:txBody>
                  <a:tcPr marL="9525" marR="9525" marT="9521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Abre Campo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17.361,50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10.127,53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7.233,95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Abre Campo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21.467,79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21.467,76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17.889,80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3.577,96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Acaiaca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17.361,50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11.733,95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5.627,53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Aimores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40.756,13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40.756,08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40.756,08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Araponga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31.926,02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31.926,00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23.944,50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7.981,50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C. Regulação Brás Pires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          -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13.021,11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13.021,11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Cajuri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12.975,84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12.975,84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12.975,84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Carangola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50.990,74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50.990,76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50.990,76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Carangola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36.159,13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36.159,12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33.145,96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3.013,16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Caranaíba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17.361,50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Caranaíba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12.975,84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12.975,84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12.975,84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Cataguases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69.849,27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3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Chalé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17.361,50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Chalé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14.029,38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14.029,44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14.029,44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C. Regulação Cláudio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          -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11.766,88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11.766,88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0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Cons. Pena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45.578,29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45.578,28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45.578,28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C. Regulação Cons. Pena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          -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26.726,76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            -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26.726,76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Crucilância - 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11.574,34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11.574,36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7.716,24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3.858,12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6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Divinésia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25.951,67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25.951,68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25.951,68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6" name="Título 1">
            <a:extLst>
              <a:ext uri="{FF2B5EF4-FFF2-40B4-BE49-F238E27FC236}">
                <a16:creationId xmlns:a16="http://schemas.microsoft.com/office/drawing/2014/main" id="{CC8BAD43-31FD-BE35-D787-612787D44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5" y="927100"/>
            <a:ext cx="6873875" cy="709613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/>
              <a:t>Receita Orçada x Receita Arrecadada</a:t>
            </a:r>
            <a:br>
              <a:rPr lang="pt-BR" b="1" dirty="0"/>
            </a:br>
            <a:r>
              <a:rPr lang="pt-BR" b="1" dirty="0"/>
              <a:t>Convênio de Regulação de 2025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487A3AE-DE3C-741E-8939-147439057D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563881"/>
              </p:ext>
            </p:extLst>
          </p:nvPr>
        </p:nvGraphicFramePr>
        <p:xfrm>
          <a:off x="179388" y="2349500"/>
          <a:ext cx="8783637" cy="43195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83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20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49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7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15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MUNICÍPIO</a:t>
                      </a:r>
                    </a:p>
                  </a:txBody>
                  <a:tcPr marL="9525" marR="9525" marT="9523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VALOR ORÇADO</a:t>
                      </a:r>
                    </a:p>
                  </a:txBody>
                  <a:tcPr marL="9525" marR="9525" marT="9523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VALOR ATUALIZADO</a:t>
                      </a:r>
                    </a:p>
                  </a:txBody>
                  <a:tcPr marL="9525" marR="9525" marT="9523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RECEITA ARRECADADA</a:t>
                      </a:r>
                    </a:p>
                  </a:txBody>
                  <a:tcPr marL="9525" marR="9525" marT="9523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SALDO DEVEDOR</a:t>
                      </a:r>
                    </a:p>
                  </a:txBody>
                  <a:tcPr marL="9525" marR="9525" marT="9523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G. Valadares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436.576,72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691.246,41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691.246,61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-R$                0,20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C. Regulação G. Valadares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R$            189.504,41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R$              300.048,57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R$                              -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R$     300.048,57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Guaraciaba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35.267,98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35.268,00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35.268,00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Guarani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17.361,50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14.467,90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2.893,58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Ipanema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38.694,45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38.694,48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38.694,48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Itambacuri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31.571,90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31.571,88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31.571,88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C. Regulação Itambacuri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R$              27.580,07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R$                 27.580,08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R$                              -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R$       27.580,08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Jampruca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17.361,50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15.914,69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1.446,79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Jeceaba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34.723,01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34.722,96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34.722,96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Jeceaba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28.262,62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28.262,64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28.262,64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Jequeri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17.361,50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Lajinha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17.361,50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C. Regulação Lajinha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          -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15.983,80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15.983,80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Leopoldina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103.370,89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103.370,88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103.370,88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Lima Duarte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34.618,84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34.618,80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34.618,80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Lima Duarte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24.480,56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24.480,60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24.480,60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Manhuaçu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118.631,16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118.631,16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118.631,16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Manhuaçu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80.952,30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80.952,24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40.476,12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40.476,12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Manhumirim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40.786,51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40.786,56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40.786,56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2789CDFB-BF0B-C7AC-94EB-12F49D279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5" y="927100"/>
            <a:ext cx="6873875" cy="709613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/>
              <a:t>Receita Orçada x Receita Arrecadada</a:t>
            </a:r>
            <a:br>
              <a:rPr lang="pt-BR" b="1" dirty="0"/>
            </a:br>
            <a:r>
              <a:rPr lang="pt-BR" b="1" dirty="0"/>
              <a:t>Convênio de Regulação de 2025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09BCC13-101D-7F8E-835C-8270EF9A2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1685"/>
              </p:ext>
            </p:extLst>
          </p:nvPr>
        </p:nvGraphicFramePr>
        <p:xfrm>
          <a:off x="179388" y="2349500"/>
          <a:ext cx="8783637" cy="43195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83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20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49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7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15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MUNICÍPIO</a:t>
                      </a:r>
                    </a:p>
                  </a:txBody>
                  <a:tcPr marL="9525" marR="9525" marT="9523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VALOR ORÇADO</a:t>
                      </a:r>
                    </a:p>
                  </a:txBody>
                  <a:tcPr marL="9525" marR="9525" marT="9523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VALOR ATUALIZADO</a:t>
                      </a:r>
                    </a:p>
                  </a:txBody>
                  <a:tcPr marL="9525" marR="9525" marT="9523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RECEITA ARRECADADA</a:t>
                      </a:r>
                    </a:p>
                  </a:txBody>
                  <a:tcPr marL="9525" marR="9525" marT="9523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SALDO DEVEDOR</a:t>
                      </a:r>
                    </a:p>
                  </a:txBody>
                  <a:tcPr marL="9525" marR="9525" marT="9523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C. Regulação Manhumirim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          -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 5.732,38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            -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5.732,38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Mantena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51.138,31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51.138,36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51.138,36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Mariana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173.007,39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158.590,08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158.590,08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Mariana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139.698,54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Muriaé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196.033,08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196.033,08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196.033,08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Muriaé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89.465,98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89.466,00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89.466,00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Oratórios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17.361,50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C. Regulação Padre Paraíso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          -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14.408,81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11.083,70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3.325,11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Palma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27.337,46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27.337,44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27.337,44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C. Regulação P. Cândido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R$              33.123,64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R$                 33.123,60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R$                              -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R$       33.123,60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C. Regulação P. do Anta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          -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10.164,41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5.839,13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4.325,28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Piracema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17.361,50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Piracema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14.641,91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14.641,92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14.641,92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Pocrane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17.361,50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14.467,90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2.893,58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Ponte Nova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94.390,16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94.390,20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94.390,20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Ponte Nova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56.448,91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56.448,96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56.448,96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Raul Soares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32.279,38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32.279,40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32.279,40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Raul Soares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29.602,02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29.602,08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29.602,08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Recreio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18.372,81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18.372,84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18.372,84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6" name="Título 1">
            <a:extLst>
              <a:ext uri="{FF2B5EF4-FFF2-40B4-BE49-F238E27FC236}">
                <a16:creationId xmlns:a16="http://schemas.microsoft.com/office/drawing/2014/main" id="{2276F97A-53AA-F833-F1E5-0D1C29DB2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5" y="927100"/>
            <a:ext cx="6873875" cy="709613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/>
              <a:t>Receita Orçada x Receita Arrecadada</a:t>
            </a:r>
            <a:br>
              <a:rPr lang="pt-BR" b="1" dirty="0"/>
            </a:br>
            <a:r>
              <a:rPr lang="pt-BR" b="1" dirty="0"/>
              <a:t>Convênio de Regulação de 2025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E7E2963-EFE5-0DA7-879F-DAF4C669D2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817650"/>
              </p:ext>
            </p:extLst>
          </p:nvPr>
        </p:nvGraphicFramePr>
        <p:xfrm>
          <a:off x="179388" y="2349500"/>
          <a:ext cx="8785099" cy="43952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83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2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2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77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2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MUNICÍPIO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VALOR ORÇADO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VALOR ATUALIZADO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RECEITA ARRECADADA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SALDO DEVEDOR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C. Regulação Reduto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          -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 8.680,74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2.893,58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5.787,16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Rio Doce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12.975,84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7417888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C. Regulação </a:t>
                      </a:r>
                      <a:r>
                        <a:rPr lang="pt-BR" sz="1200" b="0" i="0" u="none" strike="noStrike" dirty="0" err="1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Sta</a:t>
                      </a:r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B. do Leste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           -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  19.410,23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      13.864,45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 R$         5.545,78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75910038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S. Dumont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89.821,72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89.821,68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29.940,56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59.881,12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9254686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S. F. do Glória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17.361,50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2287694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S. F. do Glória –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12.975,84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12.975,84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12.975,84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2199213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São Geraldo –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36.267,97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33.059,01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20.969,69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12.089,32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53791682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S. M. do Anta –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28.566,43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28.566,48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11.902,70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16.663,78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5548323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Sem.  Firmino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17.361,50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903480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Sen.  Firmino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15.637,64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15.637,68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15.637,68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88397565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Taparuba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17.361,50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43727623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Teixeiras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39.877,07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39.877,08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39.877,08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5897827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Tocantins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24.596,91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24.596,88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24.596,88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Tombos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17.361,50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56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Tombos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16.561,82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16.561,80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16.561,80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906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Ver. Novo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17.361,50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17.361,48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15.914,69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1.446,79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C. Regulação Ver. Novo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R$              12.975,84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R$                 12.975,84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R$                              -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R$       12.975,84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Viçosa - AE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108.713,40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108.713,40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108.713,40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C. Regulação Viçosa - 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69.849,27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69.849,24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69.849,24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 - 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01A1F798-E35A-2903-A312-D961A9754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5" y="927100"/>
            <a:ext cx="6873875" cy="709613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/>
              <a:t>Receita Orçada x Receita Arrecadada</a:t>
            </a:r>
            <a:br>
              <a:rPr lang="pt-BR" b="1" dirty="0"/>
            </a:br>
            <a:r>
              <a:rPr lang="pt-BR" b="1" dirty="0"/>
              <a:t>Convênio de Regulação de 2025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60F38-B871-27EC-79ED-7FFA189F9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386A4A3-1990-2318-C4EF-634EBBEC1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692150"/>
            <a:ext cx="7200900" cy="917575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/>
              <a:t>Evolução da Receita Arrecadada</a:t>
            </a:r>
            <a:endParaRPr lang="pt-BR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5576647C-C9E5-0CCB-4BFE-FF9360AB13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089946"/>
              </p:ext>
            </p:extLst>
          </p:nvPr>
        </p:nvGraphicFramePr>
        <p:xfrm>
          <a:off x="179388" y="2636838"/>
          <a:ext cx="8640000" cy="2861650"/>
        </p:xfrm>
        <a:graphic>
          <a:graphicData uri="http://schemas.openxmlformats.org/drawingml/2006/table">
            <a:tbl>
              <a:tblPr/>
              <a:tblGrid>
                <a:gridCol w="17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1380209341"/>
                    </a:ext>
                  </a:extLst>
                </a:gridCol>
              </a:tblGrid>
              <a:tr h="572330"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Descrição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33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Receita Patrimonial </a:t>
                      </a:r>
                    </a:p>
                  </a:txBody>
                  <a:tcPr marL="9525" marR="9525" marT="95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11.521,96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30.153,84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61.275,62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100.725,72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33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Transferências Correntes </a:t>
                      </a:r>
                    </a:p>
                  </a:txBody>
                  <a:tcPr marL="9525" marR="9525" marT="95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1.076.260,07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2.164.528,38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2.708.760,23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3.044.967,16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33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Outras Rec. Correntes </a:t>
                      </a:r>
                    </a:p>
                  </a:txBody>
                  <a:tcPr marL="9525" marR="9525" marT="95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  -  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1.831,87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1.627,77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4.759,30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330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 </a:t>
                      </a:r>
                    </a:p>
                  </a:txBody>
                  <a:tcPr marL="9525" marR="9525" marT="95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R$ 1.087.782,03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R$ 2.196.514,09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R$ 2.771.663,62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R$ 3.150.452,18 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5980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ítulo 3">
            <a:extLst>
              <a:ext uri="{FF2B5EF4-FFF2-40B4-BE49-F238E27FC236}">
                <a16:creationId xmlns:a16="http://schemas.microsoft.com/office/drawing/2014/main" id="{4AC3C40E-C79A-7436-5055-8A63E21FE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775" y="2222500"/>
            <a:ext cx="5916613" cy="2555875"/>
          </a:xfrm>
        </p:spPr>
        <p:txBody>
          <a:bodyPr/>
          <a:lstStyle/>
          <a:p>
            <a:pPr eaLnBrk="1" hangingPunct="1"/>
            <a:r>
              <a:rPr lang="pt-BR" altLang="pt-BR" b="1"/>
              <a:t>DESPESAS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536AACF1-703F-BD25-B2D6-E921B3D91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6775" y="4776788"/>
            <a:ext cx="5916613" cy="8620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b="1" dirty="0"/>
              <a:t>EXERCÍCIO DE 2025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3EB752-CA29-CC66-D25B-5339B3102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566738"/>
            <a:ext cx="8713788" cy="9906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/>
              <a:t>Comparativo</a:t>
            </a:r>
            <a:br>
              <a:rPr lang="pt-BR" b="1" dirty="0"/>
            </a:br>
            <a:r>
              <a:rPr lang="pt-BR" b="1" dirty="0"/>
              <a:t>Despesas Previstas x Despesas Realizadas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D8C1BCF5-A798-B256-01E6-BC2FF6919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887528"/>
              </p:ext>
            </p:extLst>
          </p:nvPr>
        </p:nvGraphicFramePr>
        <p:xfrm>
          <a:off x="250824" y="2205039"/>
          <a:ext cx="8641657" cy="4468805"/>
        </p:xfrm>
        <a:graphic>
          <a:graphicData uri="http://schemas.openxmlformats.org/drawingml/2006/table">
            <a:tbl>
              <a:tblPr/>
              <a:tblGrid>
                <a:gridCol w="1995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9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9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9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9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00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5178"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DESCRIÇÃO </a:t>
                      </a:r>
                    </a:p>
                  </a:txBody>
                  <a:tcPr marL="4140" marR="4140" marT="341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PREVISÃO</a:t>
                      </a:r>
                    </a:p>
                  </a:txBody>
                  <a:tcPr marL="4140" marR="4140" marT="34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DESPESA </a:t>
                      </a:r>
                    </a:p>
                  </a:txBody>
                  <a:tcPr marL="4140" marR="4140" marT="34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DESPESA </a:t>
                      </a:r>
                    </a:p>
                  </a:txBody>
                  <a:tcPr marL="4140" marR="4140" marT="34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DESPESA </a:t>
                      </a:r>
                    </a:p>
                  </a:txBody>
                  <a:tcPr marL="4140" marR="4140" marT="34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4140" marR="4140" marT="34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17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ANUAL </a:t>
                      </a:r>
                    </a:p>
                  </a:txBody>
                  <a:tcPr marL="4140" marR="4140" marT="34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EMPENHADA</a:t>
                      </a:r>
                    </a:p>
                  </a:txBody>
                  <a:tcPr marL="4140" marR="4140" marT="34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LIQUIDADA</a:t>
                      </a:r>
                    </a:p>
                  </a:txBody>
                  <a:tcPr marL="4140" marR="4140" marT="34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PAGA</a:t>
                      </a:r>
                    </a:p>
                  </a:txBody>
                  <a:tcPr marL="4140" marR="4140" marT="34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09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Pessoal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1.690.000,00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1.681.174,00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1.681.174,00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1.576.078,53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99,48%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09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Obrigações Patronais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360.000,00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448.487,13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447.978,90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404.625,06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124,58%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09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Obrigações Tributárias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35.000,00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31.618,82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28.463,31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28.463,31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90,34%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09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Diárias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150.000,00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215.568,41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213.981,92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213.981,92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143,71%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09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Material de Consumo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30.000,00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50.045,73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43.758,80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43.758,80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166,82%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843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P. e Des. com Locomoção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10.000,00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23.201,59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23.201,59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23.201,59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232,02%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86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Serviços de Consultoria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80.000,00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76.859,42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66.559,42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66.559,42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96,07%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6444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Outros Serv. Terceiros - PF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30.000,00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30.295,21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30.295,21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27.421,63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100,98%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6444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Outros Serv. Terceiros - PJ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300.000,00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289.535,98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267.201,25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267.201,25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96,51%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3037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Serv. De Tec. Da </a:t>
                      </a: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Inf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. E Comunicação - PJ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380.000,00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301.111,47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296.377,10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292.824,13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79,24%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368748"/>
                  </a:ext>
                </a:extLst>
              </a:tr>
              <a:tr h="256109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Auxílio Alimentação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100.000,00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149.833,45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145.556,03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145.556,03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149,83%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1464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Indeniz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. e Restituições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182.000,00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190.393,26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185.974,56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173.085,23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104,61%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109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Despesas de Capital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10.000,00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104.011,10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104.011,10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104.011,10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1040,11%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109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R$ 3.357.000,00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R$ 3.592.135,57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R$ 3.534.533,19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R$ 3.366.768,00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107,00%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7FE628-EACB-5D65-3614-5B4D14E9D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620713"/>
            <a:ext cx="8713788" cy="9906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/>
              <a:t>Comparativo</a:t>
            </a:r>
            <a:br>
              <a:rPr lang="pt-BR" b="1" dirty="0"/>
            </a:br>
            <a:r>
              <a:rPr lang="pt-BR" b="1" dirty="0"/>
              <a:t>Despesas Empenhadas x Liquidadas x Pagas 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A278AAEF-D44D-5ED8-E269-EE31E90AD1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740630"/>
              </p:ext>
            </p:extLst>
          </p:nvPr>
        </p:nvGraphicFramePr>
        <p:xfrm>
          <a:off x="107504" y="2205038"/>
          <a:ext cx="8893176" cy="4448977"/>
        </p:xfrm>
        <a:graphic>
          <a:graphicData uri="http://schemas.openxmlformats.org/drawingml/2006/table">
            <a:tbl>
              <a:tblPr/>
              <a:tblGrid>
                <a:gridCol w="2016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7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7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7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88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2180"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DESCRIÇÃO </a:t>
                      </a:r>
                    </a:p>
                  </a:txBody>
                  <a:tcPr marL="4140" marR="4140" marT="341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DESPESA </a:t>
                      </a:r>
                    </a:p>
                  </a:txBody>
                  <a:tcPr marL="4140" marR="4140" marT="34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DESPESA </a:t>
                      </a:r>
                    </a:p>
                  </a:txBody>
                  <a:tcPr marL="4140" marR="4140" marT="34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DESPESA </a:t>
                      </a:r>
                    </a:p>
                  </a:txBody>
                  <a:tcPr marL="4140" marR="4140" marT="34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RPNP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RPP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18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EMPENHADA</a:t>
                      </a:r>
                    </a:p>
                  </a:txBody>
                  <a:tcPr marL="4140" marR="4140" marT="34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LIQUIDADA</a:t>
                      </a:r>
                    </a:p>
                  </a:txBody>
                  <a:tcPr marL="4140" marR="4140" marT="34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PAGA</a:t>
                      </a:r>
                    </a:p>
                  </a:txBody>
                  <a:tcPr marL="4140" marR="4140" marT="341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007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Pessoal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1.681.174,00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1.681.174,00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1.576.078,53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105.095,47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007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Obrigações Patronais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448.487,13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447.978,90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404.625,06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508,23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43.353,84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007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Obrigações Tributárias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31.618,82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28.463,31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28.463,31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3.155,51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007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Diárias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215.568,41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213.981,92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213.981,92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1.586,49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007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Material de Consumo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50.045,73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43.758,80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43.758,80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6.286,93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792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P. e Des. com Locomoção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23.201,59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23.201,59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23.201,59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007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Serviços de Consultoria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76.859,42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66.559,42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66.559,42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10.300,00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7007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Outros Serv. Terceiros - PF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30.295,21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30.295,21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27.421,63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2.873,58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7007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Outros Serv. Terceiros - PJ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289.535,98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267.201,25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267.201,25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22.334,73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6853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Serv. De Tec. Da </a:t>
                      </a: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Inf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. E Comunicação - PJ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301.111,47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296.377,10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292.824,13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4.734,37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3.552,97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651357"/>
                  </a:ext>
                </a:extLst>
              </a:tr>
              <a:tr h="277007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Auxílio Alimentação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149.833,45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145.556,03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145.556,03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4.277,42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8598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Indeniz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. e Restituições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190.393,26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185.974,56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173.085,23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4.418,70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12.889,33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7007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Despesas de Capital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104.011,10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104.011,10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104.011,10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     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9644"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 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R$ 3.592.135,57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R$ 3.534.533,19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R$ 3.366.768,00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R$57.602,38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R$ 167.765,19 </a:t>
                      </a:r>
                    </a:p>
                  </a:txBody>
                  <a:tcPr marL="9525" marR="857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CF2E57-8C35-5585-661A-AB6AA0934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/>
              <a:t>Despesa com Pessoal x Receita Corrente Líquida</a:t>
            </a:r>
          </a:p>
        </p:txBody>
      </p:sp>
      <p:sp>
        <p:nvSpPr>
          <p:cNvPr id="30723" name="Espaço Reservado para Conteúdo 2">
            <a:extLst>
              <a:ext uri="{FF2B5EF4-FFF2-40B4-BE49-F238E27FC236}">
                <a16:creationId xmlns:a16="http://schemas.microsoft.com/office/drawing/2014/main" id="{F0060184-0F1E-65A9-D91C-BB32F2AAE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775" y="2349500"/>
            <a:ext cx="7737475" cy="1443038"/>
          </a:xfrm>
        </p:spPr>
        <p:txBody>
          <a:bodyPr/>
          <a:lstStyle/>
          <a:p>
            <a:pPr algn="just" eaLnBrk="1" hangingPunct="1"/>
            <a:r>
              <a:rPr lang="pt-BR" altLang="pt-BR" sz="2000"/>
              <a:t>A apuração de despesas com pessoal em consórcios deve ser englobada no ente instituidor, segundo a proporcionalidade de participação estabelecida em contrato de rateio.</a:t>
            </a:r>
          </a:p>
          <a:p>
            <a:pPr algn="just" eaLnBrk="1" hangingPunct="1"/>
            <a:endParaRPr lang="pt-BR" altLang="pt-BR" sz="2000"/>
          </a:p>
          <a:p>
            <a:pPr algn="just" eaLnBrk="1" hangingPunct="1">
              <a:buFont typeface="Wingdings 3" panose="05040102010807070707" pitchFamily="18" charset="2"/>
              <a:buNone/>
            </a:pPr>
            <a:endParaRPr lang="pt-BR" altLang="pt-BR" sz="200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CBF33757-81B0-F949-01B0-FF0B88EA7F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497301"/>
              </p:ext>
            </p:extLst>
          </p:nvPr>
        </p:nvGraphicFramePr>
        <p:xfrm>
          <a:off x="1042988" y="3789363"/>
          <a:ext cx="7561262" cy="1857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84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6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1116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DESPESA COM  PESSOAL 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Lucida Sans Unicode" panose="020B0602030504020204" pitchFamily="34" charset="0"/>
                      </a:endParaRPr>
                    </a:p>
                  </a:txBody>
                  <a:tcPr marL="8037" marR="8037" marT="8038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DESPESA EXECUTADA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Lucida Sans Unicode" panose="020B0602030504020204" pitchFamily="34" charset="0"/>
                      </a:endParaRPr>
                    </a:p>
                  </a:txBody>
                  <a:tcPr marL="8037" marR="8037" marT="8038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11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LIQUIDADAS 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Lucida Sans Unicode" panose="020B0602030504020204" pitchFamily="34" charset="0"/>
                      </a:endParaRPr>
                    </a:p>
                  </a:txBody>
                  <a:tcPr marL="8037" marR="8037" marT="8038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1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(ÚLTIMOS 12 MESES) 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Lucida Sans Unicode" panose="020B0602030504020204" pitchFamily="34" charset="0"/>
                      </a:endParaRPr>
                    </a:p>
                  </a:txBody>
                  <a:tcPr marL="8037" marR="8037" marT="8038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8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Lucida Sans Unicode" panose="020B0602030504020204" pitchFamily="34" charset="0"/>
                        </a:rPr>
                        <a:t>Despesa Bruta Com Pessoal</a:t>
                      </a:r>
                    </a:p>
                  </a:txBody>
                  <a:tcPr marL="85725" marR="9525" marT="9526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Lucida Sans Unicode" panose="020B0602030504020204" pitchFamily="34" charset="0"/>
                        </a:rPr>
                        <a:t> R$     2.129.661,13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87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Lucida Sans Unicode" panose="020B0602030504020204" pitchFamily="34" charset="0"/>
                        </a:rPr>
                        <a:t>Receita Corrente Líquida – RCL </a:t>
                      </a:r>
                    </a:p>
                  </a:txBody>
                  <a:tcPr marL="85725" marR="9525" marT="9526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Lucida Sans Unicode" panose="020B0602030504020204" pitchFamily="34" charset="0"/>
                        </a:rPr>
                        <a:t> R$   3.150.452,18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232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Lucida Sans Unicode" panose="020B0602030504020204" pitchFamily="34" charset="0"/>
                        </a:rPr>
                        <a:t>Apuração do Cumprimento Legal DTP/RCL x 100 </a:t>
                      </a:r>
                    </a:p>
                  </a:txBody>
                  <a:tcPr marL="85725" marR="9525" marT="9526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Lucida Sans Unicode" panose="020B0602030504020204" pitchFamily="34" charset="0"/>
                        </a:rPr>
                        <a:t>67,60%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ítulo 3">
            <a:extLst>
              <a:ext uri="{FF2B5EF4-FFF2-40B4-BE49-F238E27FC236}">
                <a16:creationId xmlns:a16="http://schemas.microsoft.com/office/drawing/2014/main" id="{EB52F3A4-0A1D-750A-89D8-224FFAEC9F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775" y="2222500"/>
            <a:ext cx="5916613" cy="2555875"/>
          </a:xfrm>
        </p:spPr>
        <p:txBody>
          <a:bodyPr/>
          <a:lstStyle/>
          <a:p>
            <a:pPr eaLnBrk="1" hangingPunct="1"/>
            <a:r>
              <a:rPr lang="pt-BR" altLang="pt-BR" b="1"/>
              <a:t>RECEITA X DESPESA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B533B4D4-3116-1B1D-0A8E-288FC1B64D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6775" y="4776788"/>
            <a:ext cx="5916613" cy="8620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b="1" dirty="0"/>
              <a:t>EXERCÍCIO DE 2025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8A164-3A96-7548-9790-1031955C5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620713"/>
            <a:ext cx="8928100" cy="9906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/>
              <a:t>Comparativo</a:t>
            </a:r>
            <a:br>
              <a:rPr lang="pt-BR" b="1" dirty="0"/>
            </a:br>
            <a:r>
              <a:rPr lang="pt-BR" b="1" dirty="0"/>
              <a:t>Receita Arrecadada x Despesa Empenhada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7A78538D-1B01-249A-2ACD-275ACC1633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776066"/>
              </p:ext>
            </p:extLst>
          </p:nvPr>
        </p:nvGraphicFramePr>
        <p:xfrm>
          <a:off x="539750" y="2924175"/>
          <a:ext cx="8135940" cy="28392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3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39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3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4188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RECEITAS X DESPESAS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5531" marR="5531" marT="5537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Descrição 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5531" marR="5531" marT="5537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Receitas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5531" marR="5531" marT="5537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Despesas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5531" marR="5531" marT="5537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Diferença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5531" marR="5531" marT="5537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800" b="1" u="none" strike="noStrike" dirty="0">
                          <a:effectLst/>
                          <a:latin typeface="+mj-lt"/>
                        </a:rPr>
                        <a:t>TOTAL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31" marR="5531" marT="5537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3.150.452,18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3.592.135,57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-R$ 441.683,39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algn="ctr" rtl="0" fontAlgn="t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Despesa empenhada com Superávit</a:t>
                      </a:r>
                    </a:p>
                  </a:txBody>
                  <a:tcPr marL="5531" marR="5531" marT="5537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R$         515.553,15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72567978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 Abatido Superávit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3.150.452,18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R$     3.076.582,42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R$ 73.869,76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208435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ítulo 1">
            <a:extLst>
              <a:ext uri="{FF2B5EF4-FFF2-40B4-BE49-F238E27FC236}">
                <a16:creationId xmlns:a16="http://schemas.microsoft.com/office/drawing/2014/main" id="{FFC869C7-EBD4-8703-4DE3-EC6F08116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pt-BR" altLang="pt-BR" b="1" dirty="0"/>
              <a:t>Dívida Flutuante</a:t>
            </a:r>
          </a:p>
        </p:txBody>
      </p:sp>
      <p:sp>
        <p:nvSpPr>
          <p:cNvPr id="32771" name="Espaço Reservado para Conteúdo 2">
            <a:extLst>
              <a:ext uri="{FF2B5EF4-FFF2-40B4-BE49-F238E27FC236}">
                <a16:creationId xmlns:a16="http://schemas.microsoft.com/office/drawing/2014/main" id="{C6B1E139-BA41-854D-CC61-FF7378BBE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540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panose="05040102010807070707" pitchFamily="18" charset="2"/>
              <a:buNone/>
              <a:defRPr/>
            </a:pPr>
            <a:endParaRPr lang="pt-BR" alt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pt-BR" alt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pt-BR" alt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pt-BR" alt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pt-BR" alt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pt-BR" alt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pt-BR" altLang="pt-BR" sz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pt-BR" altLang="pt-BR" sz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pt-BR" altLang="pt-BR" sz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B6B7018C-0972-0B43-D78A-D34728C5C5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454069"/>
              </p:ext>
            </p:extLst>
          </p:nvPr>
        </p:nvGraphicFramePr>
        <p:xfrm>
          <a:off x="251520" y="2348881"/>
          <a:ext cx="8640002" cy="23762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2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2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23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23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566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DESCRIÇÃO 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SALDO 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INSCRIÇÃO 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BAIXA 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CANCEL.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 PAGAR 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38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R.P.P           2024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R$ 95.039,22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R$ 89.999,60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R$ 5.039,62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729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R.P.N.P       2024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R$ 118.579,79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R$ 103.199,24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R$ 15.380,55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38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R.P.P           2025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R$ 167.765,19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R$ 167.765,19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38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R.P.N.P       2025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R$ 57.919,02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R$ 57.919,02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99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CONSIGNAÇÕES*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R$ 173.065,03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R$ 369.675,82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R$ 172.526,83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R$ 370.214,02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729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 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R$ 386.684,04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R$ 595.360,03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R$ 365.725,67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R$ 616.318,40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871F3CCB-26CF-FA93-15B8-20BABE1B78CE}"/>
              </a:ext>
            </a:extLst>
          </p:cNvPr>
          <p:cNvSpPr txBox="1"/>
          <p:nvPr/>
        </p:nvSpPr>
        <p:spPr>
          <a:xfrm>
            <a:off x="395536" y="5229200"/>
            <a:ext cx="8208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u="sng" dirty="0"/>
              <a:t>*Obs.: Do valor a pagar em consignações R$ 370.112,35 diz respeito a IRRF.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E2141-6AF1-4538-C1AA-FDA2A22AC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ítulo 1">
            <a:extLst>
              <a:ext uri="{FF2B5EF4-FFF2-40B4-BE49-F238E27FC236}">
                <a16:creationId xmlns:a16="http://schemas.microsoft.com/office/drawing/2014/main" id="{03BDBC65-0100-A4D8-EA69-DA4B6470B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pt-BR" altLang="pt-BR" b="1" dirty="0"/>
              <a:t>Saldo Bancário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9A8312B-C766-4541-890B-2B4E9CDF8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748895"/>
              </p:ext>
            </p:extLst>
          </p:nvPr>
        </p:nvGraphicFramePr>
        <p:xfrm>
          <a:off x="611188" y="2564905"/>
          <a:ext cx="8064500" cy="35283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55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4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4734">
                  <a:extLst>
                    <a:ext uri="{9D8B030D-6E8A-4147-A177-3AD203B41FA5}">
                      <a16:colId xmlns:a16="http://schemas.microsoft.com/office/drawing/2014/main" val="3286015998"/>
                    </a:ext>
                  </a:extLst>
                </a:gridCol>
              </a:tblGrid>
              <a:tr h="50405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Descrição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Saldo Inicial 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Saldo Final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Jan/25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Dez/25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988849"/>
                  </a:ext>
                </a:extLst>
              </a:tr>
              <a:tr h="504056">
                <a:tc gridSpan="3"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Conta Corrente 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81506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Caixa Econômica Federal 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R$ 298.084,58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R$ 208.965,66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346460"/>
                  </a:ext>
                </a:extLst>
              </a:tr>
              <a:tr h="504056">
                <a:tc gridSpan="3"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Conta de Aplicação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15796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Caixa Econômica Federal - CDB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R$ 612.978,51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R$ 490.396,63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45118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 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R$ 911.063,09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R$ 699.362,29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142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3872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EDC1E-90B4-EE1D-51BE-CEBEBBC8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ítulo 1">
            <a:extLst>
              <a:ext uri="{FF2B5EF4-FFF2-40B4-BE49-F238E27FC236}">
                <a16:creationId xmlns:a16="http://schemas.microsoft.com/office/drawing/2014/main" id="{C78DCB81-0FB5-CF69-1E42-27255254F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pt-BR" altLang="pt-BR" b="1"/>
              <a:t>Superávit Financeiro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C68F798A-BE0C-9A77-073C-6D407018E0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705908"/>
              </p:ext>
            </p:extLst>
          </p:nvPr>
        </p:nvGraphicFramePr>
        <p:xfrm>
          <a:off x="611188" y="2636838"/>
          <a:ext cx="8064500" cy="24795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0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6214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(+) Saldo financeiro 31/12 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pt-BR" sz="1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R$      699.362,29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237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(-) Restos a Pagar 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pt-BR" sz="1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R$      246.104,38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831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(-) Consignações* 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pt-BR" sz="1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R$               101,67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237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(=) Superávit Financeiro 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pt-BR" sz="18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R$      453.156,24 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9663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ítulo 3">
            <a:extLst>
              <a:ext uri="{FF2B5EF4-FFF2-40B4-BE49-F238E27FC236}">
                <a16:creationId xmlns:a16="http://schemas.microsoft.com/office/drawing/2014/main" id="{807BEF1F-3F8C-1FCF-107E-7FE1E7401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775" y="2222500"/>
            <a:ext cx="5916613" cy="2555875"/>
          </a:xfrm>
        </p:spPr>
        <p:txBody>
          <a:bodyPr anchor="ctr"/>
          <a:lstStyle/>
          <a:p>
            <a:pPr eaLnBrk="1" hangingPunct="1"/>
            <a:r>
              <a:rPr lang="pt-BR" altLang="pt-BR" sz="2000" b="1"/>
              <a:t>OBRIGADO!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 - Sala da Diretoria">
  <a:themeElements>
    <a:clrScheme name="Íon - Sala da Diretoria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Íon - Sala da Diretoria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Íon - Sala da Diretoria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4395</TotalTime>
  <Words>3146</Words>
  <Application>Microsoft Office PowerPoint</Application>
  <PresentationFormat>Apresentação na tela (4:3)</PresentationFormat>
  <Paragraphs>807</Paragraphs>
  <Slides>19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Century Gothic</vt:lpstr>
      <vt:lpstr>Lucida Sans Unicode</vt:lpstr>
      <vt:lpstr>Wingdings 3</vt:lpstr>
      <vt:lpstr>Íon - Sala da Diretoria</vt:lpstr>
      <vt:lpstr>PRESTAÇÃO DE CONTAS  ARIS MG</vt:lpstr>
      <vt:lpstr>RECEITAS</vt:lpstr>
      <vt:lpstr>Comparativo Receita Orçada x Receita Arrecadada</vt:lpstr>
      <vt:lpstr>Comparativo Receita Orçada x Receita Arrecadada</vt:lpstr>
      <vt:lpstr>Receita Orçada x Receita Arrecadada Convênio de Regulação de 2025</vt:lpstr>
      <vt:lpstr>Receita Orçada x Receita Arrecadada Convênio de Regulação de 2025</vt:lpstr>
      <vt:lpstr>Receita Orçada x Receita Arrecadada Convênio de Regulação de 2025</vt:lpstr>
      <vt:lpstr>Receita Orçada x Receita Arrecadada Convênio de Regulação de 2025</vt:lpstr>
      <vt:lpstr>Evolução da Receita Arrecadada</vt:lpstr>
      <vt:lpstr>DESPESAS</vt:lpstr>
      <vt:lpstr>Comparativo Despesas Previstas x Despesas Realizadas</vt:lpstr>
      <vt:lpstr>Comparativo Despesas Empenhadas x Liquidadas x Pagas </vt:lpstr>
      <vt:lpstr>Despesa com Pessoal x Receita Corrente Líquida</vt:lpstr>
      <vt:lpstr>RECEITA X DESPESA</vt:lpstr>
      <vt:lpstr>Comparativo Receita Arrecadada x Despesa Empenhada</vt:lpstr>
      <vt:lpstr>Dívida Flutuante</vt:lpstr>
      <vt:lpstr>Saldo Bancário</vt:lpstr>
      <vt:lpstr>Superávit Financeiro</vt:lpstr>
      <vt:lpstr>OBRIGADO!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Usuario</dc:creator>
  <cp:lastModifiedBy>Cleyde Bitencourt</cp:lastModifiedBy>
  <cp:revision>374</cp:revision>
  <dcterms:created xsi:type="dcterms:W3CDTF">2013-08-15T22:07:35Z</dcterms:created>
  <dcterms:modified xsi:type="dcterms:W3CDTF">2026-05-19T18:02:16Z</dcterms:modified>
</cp:coreProperties>
</file>